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0" r:id="rId2"/>
    <p:sldMasterId id="2147483650" r:id="rId3"/>
    <p:sldMasterId id="2147483660" r:id="rId4"/>
    <p:sldMasterId id="2147483669" r:id="rId5"/>
    <p:sldMasterId id="2147483676" r:id="rId6"/>
  </p:sldMasterIdLst>
  <p:notesMasterIdLst>
    <p:notesMasterId r:id="rId29"/>
  </p:notesMasterIdLst>
  <p:sldIdLst>
    <p:sldId id="317" r:id="rId7"/>
    <p:sldId id="318" r:id="rId8"/>
    <p:sldId id="319" r:id="rId9"/>
    <p:sldId id="314" r:id="rId10"/>
    <p:sldId id="257" r:id="rId11"/>
    <p:sldId id="260" r:id="rId12"/>
    <p:sldId id="261" r:id="rId13"/>
    <p:sldId id="262" r:id="rId14"/>
    <p:sldId id="263" r:id="rId15"/>
    <p:sldId id="270" r:id="rId16"/>
    <p:sldId id="265" r:id="rId17"/>
    <p:sldId id="267" r:id="rId18"/>
    <p:sldId id="269" r:id="rId19"/>
    <p:sldId id="268" r:id="rId20"/>
    <p:sldId id="256" r:id="rId21"/>
    <p:sldId id="258" r:id="rId22"/>
    <p:sldId id="320" r:id="rId23"/>
    <p:sldId id="259" r:id="rId24"/>
    <p:sldId id="321" r:id="rId25"/>
    <p:sldId id="324" r:id="rId26"/>
    <p:sldId id="322" r:id="rId27"/>
    <p:sldId id="32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2B8"/>
    <a:srgbClr val="790A24"/>
    <a:srgbClr val="A30C33"/>
    <a:srgbClr val="A20C32"/>
    <a:srgbClr val="E46C0A"/>
    <a:srgbClr val="808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0612" autoAdjust="0"/>
  </p:normalViewPr>
  <p:slideViewPr>
    <p:cSldViewPr showGuides="1">
      <p:cViewPr varScale="1">
        <p:scale>
          <a:sx n="104" d="100"/>
          <a:sy n="104" d="100"/>
        </p:scale>
        <p:origin x="83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BFE10-9F78-B94C-B8D2-9E48AA7735F6}"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AC8FACAD-A88A-DD4E-9FA0-9A5B40740E72}">
      <dgm:prSet phldrT="[Text]" custT="1"/>
      <dgm:spPr/>
      <dgm:t>
        <a:bodyPr/>
        <a:lstStyle/>
        <a:p>
          <a:r>
            <a:rPr lang="en-US" sz="1500" dirty="0"/>
            <a:t>Retirement Mentor Program**</a:t>
          </a:r>
        </a:p>
        <a:p>
          <a:r>
            <a:rPr lang="en-US" sz="1500" dirty="0"/>
            <a:t> Retirement Seminar Series**</a:t>
          </a:r>
        </a:p>
        <a:p>
          <a:r>
            <a:rPr lang="en-US" sz="1500" dirty="0"/>
            <a:t>Emeriti Faculty Support**</a:t>
          </a:r>
        </a:p>
      </dgm:t>
    </dgm:pt>
    <dgm:pt modelId="{D8D200D3-9CF7-1F4B-A17B-5A87AD3D3190}" type="parTrans" cxnId="{40D2A994-C753-C640-AE08-ECA92CB6308A}">
      <dgm:prSet/>
      <dgm:spPr/>
      <dgm:t>
        <a:bodyPr/>
        <a:lstStyle/>
        <a:p>
          <a:endParaRPr lang="en-US"/>
        </a:p>
      </dgm:t>
    </dgm:pt>
    <dgm:pt modelId="{FC5DE856-091D-5144-A354-D01D7B9FC1BF}" type="sibTrans" cxnId="{40D2A994-C753-C640-AE08-ECA92CB6308A}">
      <dgm:prSet/>
      <dgm:spPr/>
      <dgm:t>
        <a:bodyPr/>
        <a:lstStyle/>
        <a:p>
          <a:endParaRPr lang="en-US"/>
        </a:p>
      </dgm:t>
    </dgm:pt>
    <dgm:pt modelId="{68424DB1-DDE6-2942-A36A-E78C30EB9D47}">
      <dgm:prSet phldrT="[Text]" custT="1"/>
      <dgm:spPr/>
      <dgm:t>
        <a:bodyPr/>
        <a:lstStyle/>
        <a:p>
          <a:r>
            <a:rPr lang="en-US" sz="1500" dirty="0"/>
            <a:t>Onboarding/Orientation**</a:t>
          </a:r>
        </a:p>
      </dgm:t>
    </dgm:pt>
    <dgm:pt modelId="{B4A5DFF5-2CD6-E542-9C52-357D4085D3BB}" type="parTrans" cxnId="{9C007289-491F-D646-9D16-4E9456A5B29F}">
      <dgm:prSet/>
      <dgm:spPr/>
      <dgm:t>
        <a:bodyPr/>
        <a:lstStyle/>
        <a:p>
          <a:endParaRPr lang="en-US"/>
        </a:p>
      </dgm:t>
    </dgm:pt>
    <dgm:pt modelId="{7DB817DD-6562-EB42-9642-9A19F99E20C9}" type="sibTrans" cxnId="{9C007289-491F-D646-9D16-4E9456A5B29F}">
      <dgm:prSet/>
      <dgm:spPr/>
      <dgm:t>
        <a:bodyPr/>
        <a:lstStyle/>
        <a:p>
          <a:endParaRPr lang="en-US"/>
        </a:p>
      </dgm:t>
    </dgm:pt>
    <dgm:pt modelId="{8C834795-C87D-C14A-9967-9CD300A0447A}">
      <dgm:prSet phldrT="[Text]" custT="1"/>
      <dgm:spPr/>
      <dgm:t>
        <a:bodyPr/>
        <a:lstStyle/>
        <a:p>
          <a:r>
            <a:rPr lang="en-US" sz="1500" dirty="0"/>
            <a:t>Leadership, Management, Mentorship Skill Development**</a:t>
          </a:r>
        </a:p>
      </dgm:t>
    </dgm:pt>
    <dgm:pt modelId="{DAD1A642-A9E1-A640-805D-6E1812D78FDD}" type="parTrans" cxnId="{29410190-7348-A946-AC10-C69BFE3CCCE8}">
      <dgm:prSet/>
      <dgm:spPr/>
      <dgm:t>
        <a:bodyPr/>
        <a:lstStyle/>
        <a:p>
          <a:endParaRPr lang="en-US"/>
        </a:p>
      </dgm:t>
    </dgm:pt>
    <dgm:pt modelId="{BD9F8FBD-5472-8D44-8C12-B33695A81A72}" type="sibTrans" cxnId="{29410190-7348-A946-AC10-C69BFE3CCCE8}">
      <dgm:prSet/>
      <dgm:spPr/>
      <dgm:t>
        <a:bodyPr/>
        <a:lstStyle/>
        <a:p>
          <a:endParaRPr lang="en-US"/>
        </a:p>
      </dgm:t>
    </dgm:pt>
    <dgm:pt modelId="{7A53A956-2B5B-5846-8DDE-8DAC5723097B}">
      <dgm:prSet phldrT="[Text]" custT="1"/>
      <dgm:spPr/>
      <dgm:t>
        <a:bodyPr/>
        <a:lstStyle/>
        <a:p>
          <a:r>
            <a:rPr lang="en-US" sz="1500" b="1" dirty="0"/>
            <a:t>Promotion</a:t>
          </a:r>
        </a:p>
      </dgm:t>
    </dgm:pt>
    <dgm:pt modelId="{4733CAF8-C826-CF4A-92C8-2BF133115D6C}" type="parTrans" cxnId="{FFCEB4AC-C002-854D-8838-207330FE456D}">
      <dgm:prSet/>
      <dgm:spPr/>
      <dgm:t>
        <a:bodyPr/>
        <a:lstStyle/>
        <a:p>
          <a:endParaRPr lang="en-US"/>
        </a:p>
      </dgm:t>
    </dgm:pt>
    <dgm:pt modelId="{A98F40C9-4312-264C-8859-FC521D6DE15A}" type="sibTrans" cxnId="{FFCEB4AC-C002-854D-8838-207330FE456D}">
      <dgm:prSet/>
      <dgm:spPr/>
      <dgm:t>
        <a:bodyPr/>
        <a:lstStyle/>
        <a:p>
          <a:endParaRPr lang="en-US"/>
        </a:p>
      </dgm:t>
    </dgm:pt>
    <dgm:pt modelId="{9F37049C-FC5A-4B40-93A7-BB9106D6511A}">
      <dgm:prSet phldrT="[Text]" custT="1"/>
      <dgm:spPr/>
      <dgm:t>
        <a:bodyPr/>
        <a:lstStyle/>
        <a:p>
          <a:r>
            <a:rPr lang="en-US" sz="1500" dirty="0"/>
            <a:t>Faculty Excellence Seminar Series**  Mentoring Program**</a:t>
          </a:r>
        </a:p>
      </dgm:t>
    </dgm:pt>
    <dgm:pt modelId="{C038D149-5B7E-CD4B-A8ED-498413636E8A}" type="parTrans" cxnId="{EA953231-E44F-3648-83EE-489C808A1007}">
      <dgm:prSet/>
      <dgm:spPr/>
      <dgm:t>
        <a:bodyPr/>
        <a:lstStyle/>
        <a:p>
          <a:endParaRPr lang="en-US"/>
        </a:p>
      </dgm:t>
    </dgm:pt>
    <dgm:pt modelId="{88799246-8299-0043-84B6-DB3A16FFD0DE}" type="sibTrans" cxnId="{EA953231-E44F-3648-83EE-489C808A1007}">
      <dgm:prSet/>
      <dgm:spPr/>
      <dgm:t>
        <a:bodyPr/>
        <a:lstStyle/>
        <a:p>
          <a:endParaRPr lang="en-US"/>
        </a:p>
      </dgm:t>
    </dgm:pt>
    <dgm:pt modelId="{54BE1811-D002-014C-9CDD-A9B59BDB7C5C}">
      <dgm:prSet phldrT="[Text]" custT="1"/>
      <dgm:spPr/>
      <dgm:t>
        <a:bodyPr/>
        <a:lstStyle/>
        <a:p>
          <a:r>
            <a:rPr lang="en-US" sz="1500" b="1" dirty="0"/>
            <a:t>Appointment</a:t>
          </a:r>
        </a:p>
      </dgm:t>
    </dgm:pt>
    <dgm:pt modelId="{930B4773-3908-CE4B-ADAA-A14D242665C5}" type="parTrans" cxnId="{1613C821-2C30-5447-BD5F-BFA32CC9638A}">
      <dgm:prSet/>
      <dgm:spPr/>
      <dgm:t>
        <a:bodyPr/>
        <a:lstStyle/>
        <a:p>
          <a:endParaRPr lang="en-US"/>
        </a:p>
      </dgm:t>
    </dgm:pt>
    <dgm:pt modelId="{0D6880C9-85E3-0D4F-8AFC-21E7985375CD}" type="sibTrans" cxnId="{1613C821-2C30-5447-BD5F-BFA32CC9638A}">
      <dgm:prSet/>
      <dgm:spPr/>
      <dgm:t>
        <a:bodyPr/>
        <a:lstStyle/>
        <a:p>
          <a:endParaRPr lang="en-US"/>
        </a:p>
      </dgm:t>
    </dgm:pt>
    <dgm:pt modelId="{40F9EAC0-B92E-5C42-B478-D3FD975E61B5}">
      <dgm:prSet phldrT="[Text]" custT="1"/>
      <dgm:spPr/>
      <dgm:t>
        <a:bodyPr/>
        <a:lstStyle/>
        <a:p>
          <a:r>
            <a:rPr lang="en-US" sz="1500" dirty="0"/>
            <a:t>Sponsorship for Leadership Roles  </a:t>
          </a:r>
        </a:p>
        <a:p>
          <a:r>
            <a:rPr lang="en-US" sz="1500" dirty="0"/>
            <a:t>Chair Professional Development **</a:t>
          </a:r>
        </a:p>
        <a:p>
          <a:r>
            <a:rPr lang="en-US" sz="1500" dirty="0"/>
            <a:t>Executive Coaching **</a:t>
          </a:r>
        </a:p>
      </dgm:t>
    </dgm:pt>
    <dgm:pt modelId="{ACFDBF41-2E26-2646-A420-EE598B1630EE}" type="parTrans" cxnId="{3B1B2FB0-B7AA-7140-BFA5-CABE863ED64C}">
      <dgm:prSet/>
      <dgm:spPr/>
      <dgm:t>
        <a:bodyPr/>
        <a:lstStyle/>
        <a:p>
          <a:endParaRPr lang="en-US"/>
        </a:p>
      </dgm:t>
    </dgm:pt>
    <dgm:pt modelId="{52303D68-ABB4-914A-B4A2-10CF80DD3B2A}" type="sibTrans" cxnId="{3B1B2FB0-B7AA-7140-BFA5-CABE863ED64C}">
      <dgm:prSet/>
      <dgm:spPr/>
      <dgm:t>
        <a:bodyPr/>
        <a:lstStyle/>
        <a:p>
          <a:endParaRPr lang="en-US"/>
        </a:p>
      </dgm:t>
    </dgm:pt>
    <dgm:pt modelId="{7F78EC2B-29D5-A84B-9055-9679F51DF362}">
      <dgm:prSet phldrT="[Text]" custT="1"/>
      <dgm:spPr/>
      <dgm:t>
        <a:bodyPr/>
        <a:lstStyle/>
        <a:p>
          <a:r>
            <a:rPr lang="en-US" sz="1500" b="1" dirty="0"/>
            <a:t>Promotion</a:t>
          </a:r>
        </a:p>
      </dgm:t>
    </dgm:pt>
    <dgm:pt modelId="{F79BA93C-0C7E-5F46-9696-81CD314EDF7B}" type="sibTrans" cxnId="{877988F8-A559-B14C-A2FE-07F9800CC310}">
      <dgm:prSet/>
      <dgm:spPr/>
      <dgm:t>
        <a:bodyPr/>
        <a:lstStyle/>
        <a:p>
          <a:endParaRPr lang="en-US"/>
        </a:p>
      </dgm:t>
    </dgm:pt>
    <dgm:pt modelId="{623343CE-31A2-C44F-90D6-1C1191B08045}" type="parTrans" cxnId="{877988F8-A559-B14C-A2FE-07F9800CC310}">
      <dgm:prSet/>
      <dgm:spPr/>
      <dgm:t>
        <a:bodyPr/>
        <a:lstStyle/>
        <a:p>
          <a:endParaRPr lang="en-US"/>
        </a:p>
      </dgm:t>
    </dgm:pt>
    <dgm:pt modelId="{F1494222-4B13-EE48-B075-BF33E48A42DC}" type="pres">
      <dgm:prSet presAssocID="{617BFE10-9F78-B94C-B8D2-9E48AA7735F6}" presName="cycle" presStyleCnt="0">
        <dgm:presLayoutVars>
          <dgm:dir/>
          <dgm:resizeHandles val="exact"/>
        </dgm:presLayoutVars>
      </dgm:prSet>
      <dgm:spPr/>
    </dgm:pt>
    <dgm:pt modelId="{7194F024-8E1A-C44C-830B-4C93290C0F79}" type="pres">
      <dgm:prSet presAssocID="{AC8FACAD-A88A-DD4E-9FA0-9A5B40740E72}" presName="dummy" presStyleCnt="0"/>
      <dgm:spPr/>
    </dgm:pt>
    <dgm:pt modelId="{7FF667E3-53C6-5744-85F8-76FAEEE93608}" type="pres">
      <dgm:prSet presAssocID="{AC8FACAD-A88A-DD4E-9FA0-9A5B40740E72}" presName="node" presStyleLbl="revTx" presStyleIdx="0" presStyleCnt="8" custScaleX="223216" custScaleY="135998" custRadScaleRad="124787" custRadScaleInc="244741">
        <dgm:presLayoutVars>
          <dgm:bulletEnabled val="1"/>
        </dgm:presLayoutVars>
      </dgm:prSet>
      <dgm:spPr/>
    </dgm:pt>
    <dgm:pt modelId="{AA4A9E56-556C-EA41-854C-989B96F57546}" type="pres">
      <dgm:prSet presAssocID="{FC5DE856-091D-5144-A354-D01D7B9FC1BF}" presName="sibTrans" presStyleLbl="node1" presStyleIdx="0" presStyleCnt="8" custFlipVert="1" custScaleX="5165" custScaleY="17788" custLinFactY="9380" custLinFactNeighborX="2810" custLinFactNeighborY="100000"/>
      <dgm:spPr/>
    </dgm:pt>
    <dgm:pt modelId="{593B12FA-4672-4848-834D-1FC1AFC6E1C0}" type="pres">
      <dgm:prSet presAssocID="{54BE1811-D002-014C-9CDD-A9B59BDB7C5C}" presName="dummy" presStyleCnt="0"/>
      <dgm:spPr/>
    </dgm:pt>
    <dgm:pt modelId="{98FF5002-D060-6A43-9247-11AFFE6FB326}" type="pres">
      <dgm:prSet presAssocID="{54BE1811-D002-014C-9CDD-A9B59BDB7C5C}" presName="node" presStyleLbl="revTx" presStyleIdx="1" presStyleCnt="8" custScaleX="200965" custRadScaleRad="106103" custRadScaleInc="306685">
        <dgm:presLayoutVars>
          <dgm:bulletEnabled val="1"/>
        </dgm:presLayoutVars>
      </dgm:prSet>
      <dgm:spPr/>
    </dgm:pt>
    <dgm:pt modelId="{BF1BBF62-1FAE-0041-B48C-7315E2CCE5AA}" type="pres">
      <dgm:prSet presAssocID="{0D6880C9-85E3-0D4F-8AFC-21E7985375CD}" presName="sibTrans" presStyleLbl="node1" presStyleIdx="1" presStyleCnt="8" custFlipVert="1" custFlipHor="1" custScaleX="89692" custScaleY="2739" custLinFactNeighborX="-60306" custLinFactNeighborY="51057"/>
      <dgm:spPr/>
    </dgm:pt>
    <dgm:pt modelId="{28DC3E4D-3DD5-334C-B20E-8E4B7CE5731A}" type="pres">
      <dgm:prSet presAssocID="{68424DB1-DDE6-2942-A36A-E78C30EB9D47}" presName="dummy" presStyleCnt="0"/>
      <dgm:spPr/>
    </dgm:pt>
    <dgm:pt modelId="{D186486C-4569-4F43-9C91-D2E349432BF8}" type="pres">
      <dgm:prSet presAssocID="{68424DB1-DDE6-2942-A36A-E78C30EB9D47}" presName="node" presStyleLbl="revTx" presStyleIdx="2" presStyleCnt="8" custScaleX="283894" custRadScaleRad="103819" custRadScaleInc="123403">
        <dgm:presLayoutVars>
          <dgm:bulletEnabled val="1"/>
        </dgm:presLayoutVars>
      </dgm:prSet>
      <dgm:spPr/>
    </dgm:pt>
    <dgm:pt modelId="{41BB5DC3-042D-EB40-88D2-3182EC4C8DCF}" type="pres">
      <dgm:prSet presAssocID="{7DB817DD-6562-EB42-9642-9A19F99E20C9}" presName="sibTrans" presStyleLbl="node1" presStyleIdx="2" presStyleCnt="8" custScaleX="39352" custScaleY="5622" custLinFactNeighborX="-1901" custLinFactNeighborY="65033"/>
      <dgm:spPr/>
    </dgm:pt>
    <dgm:pt modelId="{D7A2F98F-660F-5B44-8BFF-93F838146917}" type="pres">
      <dgm:prSet presAssocID="{9F37049C-FC5A-4B40-93A7-BB9106D6511A}" presName="dummy" presStyleCnt="0"/>
      <dgm:spPr/>
    </dgm:pt>
    <dgm:pt modelId="{8C9BB25D-D819-514D-8726-E2C03999A251}" type="pres">
      <dgm:prSet presAssocID="{9F37049C-FC5A-4B40-93A7-BB9106D6511A}" presName="node" presStyleLbl="revTx" presStyleIdx="3" presStyleCnt="8" custScaleX="305645" custRadScaleRad="94548" custRadScaleInc="120469">
        <dgm:presLayoutVars>
          <dgm:bulletEnabled val="1"/>
        </dgm:presLayoutVars>
      </dgm:prSet>
      <dgm:spPr/>
    </dgm:pt>
    <dgm:pt modelId="{4CCFEB11-9392-2747-9F24-3732763B04F4}" type="pres">
      <dgm:prSet presAssocID="{88799246-8299-0043-84B6-DB3A16FFD0DE}" presName="sibTrans" presStyleLbl="node1" presStyleIdx="3" presStyleCnt="8" custFlipVert="0" custFlipHor="1" custScaleX="4625" custScaleY="3368" custLinFactY="2898" custLinFactNeighborX="-14444" custLinFactNeighborY="100000"/>
      <dgm:spPr/>
    </dgm:pt>
    <dgm:pt modelId="{0D535135-C776-4848-B951-A9D16EA4C6B9}" type="pres">
      <dgm:prSet presAssocID="{7F78EC2B-29D5-A84B-9055-9679F51DF362}" presName="dummy" presStyleCnt="0"/>
      <dgm:spPr/>
    </dgm:pt>
    <dgm:pt modelId="{2068B716-D974-454F-8978-1DFCA596871C}" type="pres">
      <dgm:prSet presAssocID="{7F78EC2B-29D5-A84B-9055-9679F51DF362}" presName="node" presStyleLbl="revTx" presStyleIdx="4" presStyleCnt="8" custScaleX="141380" custRadScaleRad="94554" custRadScaleInc="141437">
        <dgm:presLayoutVars>
          <dgm:bulletEnabled val="1"/>
        </dgm:presLayoutVars>
      </dgm:prSet>
      <dgm:spPr/>
    </dgm:pt>
    <dgm:pt modelId="{679878DE-6035-8145-828E-B5E316D04375}" type="pres">
      <dgm:prSet presAssocID="{F79BA93C-0C7E-5F46-9696-81CD314EDF7B}" presName="sibTrans" presStyleLbl="node1" presStyleIdx="4" presStyleCnt="8" custFlipVert="1" custFlipHor="1" custScaleX="12616" custScaleY="5549" custLinFactNeighborX="15979" custLinFactNeighborY="59429"/>
      <dgm:spPr/>
    </dgm:pt>
    <dgm:pt modelId="{1D5CE2CF-8CE5-E646-B9D0-9270481FF40E}" type="pres">
      <dgm:prSet presAssocID="{8C834795-C87D-C14A-9967-9CD300A0447A}" presName="dummy" presStyleCnt="0"/>
      <dgm:spPr/>
    </dgm:pt>
    <dgm:pt modelId="{ABF2A4B2-3810-0E4D-95AE-409B3F93ED76}" type="pres">
      <dgm:prSet presAssocID="{8C834795-C87D-C14A-9967-9CD300A0447A}" presName="node" presStyleLbl="revTx" presStyleIdx="5" presStyleCnt="8" custScaleX="164408" custRadScaleRad="96212" custRadScaleInc="24859">
        <dgm:presLayoutVars>
          <dgm:bulletEnabled val="1"/>
        </dgm:presLayoutVars>
      </dgm:prSet>
      <dgm:spPr/>
    </dgm:pt>
    <dgm:pt modelId="{8B747499-BCC4-6C4E-BE59-2EB943A713BC}" type="pres">
      <dgm:prSet presAssocID="{BD9F8FBD-5472-8D44-8C12-B33695A81A72}" presName="sibTrans" presStyleLbl="node1" presStyleIdx="5" presStyleCnt="8" custAng="1255606" custFlipVert="0" custFlipHor="1" custScaleX="71275" custScaleY="70918" custLinFactNeighborX="6225" custLinFactNeighborY="13037"/>
      <dgm:spPr/>
    </dgm:pt>
    <dgm:pt modelId="{6E270D67-8B01-BA41-8F51-B707AFE57F6D}" type="pres">
      <dgm:prSet presAssocID="{7A53A956-2B5B-5846-8DDE-8DAC5723097B}" presName="dummy" presStyleCnt="0"/>
      <dgm:spPr/>
    </dgm:pt>
    <dgm:pt modelId="{B3DD470B-772D-AC40-8A98-2C93D721670C}" type="pres">
      <dgm:prSet presAssocID="{7A53A956-2B5B-5846-8DDE-8DAC5723097B}" presName="node" presStyleLbl="revTx" presStyleIdx="6" presStyleCnt="8" custScaleX="138473" custRadScaleRad="108155" custRadScaleInc="-68552">
        <dgm:presLayoutVars>
          <dgm:bulletEnabled val="1"/>
        </dgm:presLayoutVars>
      </dgm:prSet>
      <dgm:spPr/>
    </dgm:pt>
    <dgm:pt modelId="{FCDAEF02-F01F-6D43-930F-349B3DA49437}" type="pres">
      <dgm:prSet presAssocID="{A98F40C9-4312-264C-8859-FC521D6DE15A}" presName="sibTrans" presStyleLbl="node1" presStyleIdx="6" presStyleCnt="8" custFlipVert="1" custFlipHor="1" custScaleX="10349" custScaleY="6747" custLinFactNeighborX="-25284" custLinFactNeighborY="92129"/>
      <dgm:spPr/>
    </dgm:pt>
    <dgm:pt modelId="{01BAAD5E-F152-4C43-BCD1-DC940BBE32FF}" type="pres">
      <dgm:prSet presAssocID="{40F9EAC0-B92E-5C42-B478-D3FD975E61B5}" presName="dummy" presStyleCnt="0"/>
      <dgm:spPr/>
    </dgm:pt>
    <dgm:pt modelId="{C3542BD3-3DB9-0745-AAA8-E6EB347D1F5E}" type="pres">
      <dgm:prSet presAssocID="{40F9EAC0-B92E-5C42-B478-D3FD975E61B5}" presName="node" presStyleLbl="revTx" presStyleIdx="7" presStyleCnt="8" custScaleX="262127" custRadScaleRad="121624" custRadScaleInc="-133853">
        <dgm:presLayoutVars>
          <dgm:bulletEnabled val="1"/>
        </dgm:presLayoutVars>
      </dgm:prSet>
      <dgm:spPr/>
    </dgm:pt>
    <dgm:pt modelId="{6B1C301B-55BA-5B4E-A4FB-51DCB5AA9E2E}" type="pres">
      <dgm:prSet presAssocID="{52303D68-ABB4-914A-B4A2-10CF80DD3B2A}" presName="sibTrans" presStyleLbl="node1" presStyleIdx="7" presStyleCnt="8" custFlipVert="1" custFlipHor="0" custScaleX="736" custScaleY="3393" custLinFactNeighborX="-1752" custLinFactNeighborY="73127"/>
      <dgm:spPr/>
    </dgm:pt>
  </dgm:ptLst>
  <dgm:cxnLst>
    <dgm:cxn modelId="{CFC33F04-73D0-0342-8860-FEF8F32DF9DC}" type="presOf" srcId="{617BFE10-9F78-B94C-B8D2-9E48AA7735F6}" destId="{F1494222-4B13-EE48-B075-BF33E48A42DC}" srcOrd="0" destOrd="0" presId="urn:microsoft.com/office/officeart/2005/8/layout/cycle1"/>
    <dgm:cxn modelId="{39BEC40E-B883-6A4F-B809-874DE0FCED0D}" type="presOf" srcId="{7A53A956-2B5B-5846-8DDE-8DAC5723097B}" destId="{B3DD470B-772D-AC40-8A98-2C93D721670C}" srcOrd="0" destOrd="0" presId="urn:microsoft.com/office/officeart/2005/8/layout/cycle1"/>
    <dgm:cxn modelId="{1613C821-2C30-5447-BD5F-BFA32CC9638A}" srcId="{617BFE10-9F78-B94C-B8D2-9E48AA7735F6}" destId="{54BE1811-D002-014C-9CDD-A9B59BDB7C5C}" srcOrd="1" destOrd="0" parTransId="{930B4773-3908-CE4B-ADAA-A14D242665C5}" sibTransId="{0D6880C9-85E3-0D4F-8AFC-21E7985375CD}"/>
    <dgm:cxn modelId="{D2E0DA30-90FE-284A-98CF-A1CCFEDA81DE}" type="presOf" srcId="{88799246-8299-0043-84B6-DB3A16FFD0DE}" destId="{4CCFEB11-9392-2747-9F24-3732763B04F4}" srcOrd="0" destOrd="0" presId="urn:microsoft.com/office/officeart/2005/8/layout/cycle1"/>
    <dgm:cxn modelId="{EA953231-E44F-3648-83EE-489C808A1007}" srcId="{617BFE10-9F78-B94C-B8D2-9E48AA7735F6}" destId="{9F37049C-FC5A-4B40-93A7-BB9106D6511A}" srcOrd="3" destOrd="0" parTransId="{C038D149-5B7E-CD4B-A8ED-498413636E8A}" sibTransId="{88799246-8299-0043-84B6-DB3A16FFD0DE}"/>
    <dgm:cxn modelId="{043EB033-5F9B-EC41-8E4C-7ED56A35574D}" type="presOf" srcId="{AC8FACAD-A88A-DD4E-9FA0-9A5B40740E72}" destId="{7FF667E3-53C6-5744-85F8-76FAEEE93608}" srcOrd="0" destOrd="0" presId="urn:microsoft.com/office/officeart/2005/8/layout/cycle1"/>
    <dgm:cxn modelId="{EC49D160-225C-9D49-B1EA-805C31484E42}" type="presOf" srcId="{7DB817DD-6562-EB42-9642-9A19F99E20C9}" destId="{41BB5DC3-042D-EB40-88D2-3182EC4C8DCF}" srcOrd="0" destOrd="0" presId="urn:microsoft.com/office/officeart/2005/8/layout/cycle1"/>
    <dgm:cxn modelId="{0D14304C-C579-1F45-ABED-71460DEB10A9}" type="presOf" srcId="{9F37049C-FC5A-4B40-93A7-BB9106D6511A}" destId="{8C9BB25D-D819-514D-8726-E2C03999A251}" srcOrd="0" destOrd="0" presId="urn:microsoft.com/office/officeart/2005/8/layout/cycle1"/>
    <dgm:cxn modelId="{E2C2FD51-82D4-8F42-B954-565E121EFFB8}" type="presOf" srcId="{0D6880C9-85E3-0D4F-8AFC-21E7985375CD}" destId="{BF1BBF62-1FAE-0041-B48C-7315E2CCE5AA}" srcOrd="0" destOrd="0" presId="urn:microsoft.com/office/officeart/2005/8/layout/cycle1"/>
    <dgm:cxn modelId="{EE5EC573-A0D6-2747-B74F-1D3EFB137BF6}" type="presOf" srcId="{FC5DE856-091D-5144-A354-D01D7B9FC1BF}" destId="{AA4A9E56-556C-EA41-854C-989B96F57546}" srcOrd="0" destOrd="0" presId="urn:microsoft.com/office/officeart/2005/8/layout/cycle1"/>
    <dgm:cxn modelId="{DF8FA674-8057-D143-B84D-364F90CB1ECB}" type="presOf" srcId="{8C834795-C87D-C14A-9967-9CD300A0447A}" destId="{ABF2A4B2-3810-0E4D-95AE-409B3F93ED76}" srcOrd="0" destOrd="0" presId="urn:microsoft.com/office/officeart/2005/8/layout/cycle1"/>
    <dgm:cxn modelId="{9C007289-491F-D646-9D16-4E9456A5B29F}" srcId="{617BFE10-9F78-B94C-B8D2-9E48AA7735F6}" destId="{68424DB1-DDE6-2942-A36A-E78C30EB9D47}" srcOrd="2" destOrd="0" parTransId="{B4A5DFF5-2CD6-E542-9C52-357D4085D3BB}" sibTransId="{7DB817DD-6562-EB42-9642-9A19F99E20C9}"/>
    <dgm:cxn modelId="{35C49589-09B6-A44A-B781-4E0681C1DF6A}" type="presOf" srcId="{54BE1811-D002-014C-9CDD-A9B59BDB7C5C}" destId="{98FF5002-D060-6A43-9247-11AFFE6FB326}" srcOrd="0" destOrd="0" presId="urn:microsoft.com/office/officeart/2005/8/layout/cycle1"/>
    <dgm:cxn modelId="{22CAF18A-8261-CD41-8992-2F4CC46136E7}" type="presOf" srcId="{F79BA93C-0C7E-5F46-9696-81CD314EDF7B}" destId="{679878DE-6035-8145-828E-B5E316D04375}" srcOrd="0" destOrd="0" presId="urn:microsoft.com/office/officeart/2005/8/layout/cycle1"/>
    <dgm:cxn modelId="{29410190-7348-A946-AC10-C69BFE3CCCE8}" srcId="{617BFE10-9F78-B94C-B8D2-9E48AA7735F6}" destId="{8C834795-C87D-C14A-9967-9CD300A0447A}" srcOrd="5" destOrd="0" parTransId="{DAD1A642-A9E1-A640-805D-6E1812D78FDD}" sibTransId="{BD9F8FBD-5472-8D44-8C12-B33695A81A72}"/>
    <dgm:cxn modelId="{40D2A994-C753-C640-AE08-ECA92CB6308A}" srcId="{617BFE10-9F78-B94C-B8D2-9E48AA7735F6}" destId="{AC8FACAD-A88A-DD4E-9FA0-9A5B40740E72}" srcOrd="0" destOrd="0" parTransId="{D8D200D3-9CF7-1F4B-A17B-5A87AD3D3190}" sibTransId="{FC5DE856-091D-5144-A354-D01D7B9FC1BF}"/>
    <dgm:cxn modelId="{57294597-87BB-FA4B-93DC-B991CA87BF28}" type="presOf" srcId="{BD9F8FBD-5472-8D44-8C12-B33695A81A72}" destId="{8B747499-BCC4-6C4E-BE59-2EB943A713BC}" srcOrd="0" destOrd="0" presId="urn:microsoft.com/office/officeart/2005/8/layout/cycle1"/>
    <dgm:cxn modelId="{44BCB19C-78CE-C74D-8320-0A36CBC2040E}" type="presOf" srcId="{52303D68-ABB4-914A-B4A2-10CF80DD3B2A}" destId="{6B1C301B-55BA-5B4E-A4FB-51DCB5AA9E2E}" srcOrd="0" destOrd="0" presId="urn:microsoft.com/office/officeart/2005/8/layout/cycle1"/>
    <dgm:cxn modelId="{FFCEB4AC-C002-854D-8838-207330FE456D}" srcId="{617BFE10-9F78-B94C-B8D2-9E48AA7735F6}" destId="{7A53A956-2B5B-5846-8DDE-8DAC5723097B}" srcOrd="6" destOrd="0" parTransId="{4733CAF8-C826-CF4A-92C8-2BF133115D6C}" sibTransId="{A98F40C9-4312-264C-8859-FC521D6DE15A}"/>
    <dgm:cxn modelId="{3B1B2FB0-B7AA-7140-BFA5-CABE863ED64C}" srcId="{617BFE10-9F78-B94C-B8D2-9E48AA7735F6}" destId="{40F9EAC0-B92E-5C42-B478-D3FD975E61B5}" srcOrd="7" destOrd="0" parTransId="{ACFDBF41-2E26-2646-A420-EE598B1630EE}" sibTransId="{52303D68-ABB4-914A-B4A2-10CF80DD3B2A}"/>
    <dgm:cxn modelId="{B9B18EB1-040E-A54D-97E8-5853B6DFD9C8}" type="presOf" srcId="{40F9EAC0-B92E-5C42-B478-D3FD975E61B5}" destId="{C3542BD3-3DB9-0745-AAA8-E6EB347D1F5E}" srcOrd="0" destOrd="0" presId="urn:microsoft.com/office/officeart/2005/8/layout/cycle1"/>
    <dgm:cxn modelId="{F8F091BC-CE64-774F-B7C3-A1DB4F226525}" type="presOf" srcId="{A98F40C9-4312-264C-8859-FC521D6DE15A}" destId="{FCDAEF02-F01F-6D43-930F-349B3DA49437}" srcOrd="0" destOrd="0" presId="urn:microsoft.com/office/officeart/2005/8/layout/cycle1"/>
    <dgm:cxn modelId="{037868C4-6EF0-234E-BAC7-1743604EC1BD}" type="presOf" srcId="{7F78EC2B-29D5-A84B-9055-9679F51DF362}" destId="{2068B716-D974-454F-8978-1DFCA596871C}" srcOrd="0" destOrd="0" presId="urn:microsoft.com/office/officeart/2005/8/layout/cycle1"/>
    <dgm:cxn modelId="{877988F8-A559-B14C-A2FE-07F9800CC310}" srcId="{617BFE10-9F78-B94C-B8D2-9E48AA7735F6}" destId="{7F78EC2B-29D5-A84B-9055-9679F51DF362}" srcOrd="4" destOrd="0" parTransId="{623343CE-31A2-C44F-90D6-1C1191B08045}" sibTransId="{F79BA93C-0C7E-5F46-9696-81CD314EDF7B}"/>
    <dgm:cxn modelId="{B20E94FF-2C86-944B-88BE-8B0B969C92D0}" type="presOf" srcId="{68424DB1-DDE6-2942-A36A-E78C30EB9D47}" destId="{D186486C-4569-4F43-9C91-D2E349432BF8}" srcOrd="0" destOrd="0" presId="urn:microsoft.com/office/officeart/2005/8/layout/cycle1"/>
    <dgm:cxn modelId="{85AF3590-4C12-0D43-BF83-86D889EEB3A2}" type="presParOf" srcId="{F1494222-4B13-EE48-B075-BF33E48A42DC}" destId="{7194F024-8E1A-C44C-830B-4C93290C0F79}" srcOrd="0" destOrd="0" presId="urn:microsoft.com/office/officeart/2005/8/layout/cycle1"/>
    <dgm:cxn modelId="{DA710C1F-E51C-1C48-A7A3-BD3059EDED6C}" type="presParOf" srcId="{F1494222-4B13-EE48-B075-BF33E48A42DC}" destId="{7FF667E3-53C6-5744-85F8-76FAEEE93608}" srcOrd="1" destOrd="0" presId="urn:microsoft.com/office/officeart/2005/8/layout/cycle1"/>
    <dgm:cxn modelId="{A8391064-E706-4146-9F22-C3BA7ECD1A7A}" type="presParOf" srcId="{F1494222-4B13-EE48-B075-BF33E48A42DC}" destId="{AA4A9E56-556C-EA41-854C-989B96F57546}" srcOrd="2" destOrd="0" presId="urn:microsoft.com/office/officeart/2005/8/layout/cycle1"/>
    <dgm:cxn modelId="{6C26A1AD-63F3-8546-814F-43D1B9DD1B85}" type="presParOf" srcId="{F1494222-4B13-EE48-B075-BF33E48A42DC}" destId="{593B12FA-4672-4848-834D-1FC1AFC6E1C0}" srcOrd="3" destOrd="0" presId="urn:microsoft.com/office/officeart/2005/8/layout/cycle1"/>
    <dgm:cxn modelId="{97A13798-3B49-1741-B25B-48B0E5B7B482}" type="presParOf" srcId="{F1494222-4B13-EE48-B075-BF33E48A42DC}" destId="{98FF5002-D060-6A43-9247-11AFFE6FB326}" srcOrd="4" destOrd="0" presId="urn:microsoft.com/office/officeart/2005/8/layout/cycle1"/>
    <dgm:cxn modelId="{1D08E95C-EA01-8348-8E67-033F2AFBF825}" type="presParOf" srcId="{F1494222-4B13-EE48-B075-BF33E48A42DC}" destId="{BF1BBF62-1FAE-0041-B48C-7315E2CCE5AA}" srcOrd="5" destOrd="0" presId="urn:microsoft.com/office/officeart/2005/8/layout/cycle1"/>
    <dgm:cxn modelId="{266EF5A5-2B12-B749-AFAD-EFF0E2A49E21}" type="presParOf" srcId="{F1494222-4B13-EE48-B075-BF33E48A42DC}" destId="{28DC3E4D-3DD5-334C-B20E-8E4B7CE5731A}" srcOrd="6" destOrd="0" presId="urn:microsoft.com/office/officeart/2005/8/layout/cycle1"/>
    <dgm:cxn modelId="{49A4E941-91F8-4F44-8531-283980BA354E}" type="presParOf" srcId="{F1494222-4B13-EE48-B075-BF33E48A42DC}" destId="{D186486C-4569-4F43-9C91-D2E349432BF8}" srcOrd="7" destOrd="0" presId="urn:microsoft.com/office/officeart/2005/8/layout/cycle1"/>
    <dgm:cxn modelId="{6BB1E8C4-0408-A942-B6A9-5524A07FE45C}" type="presParOf" srcId="{F1494222-4B13-EE48-B075-BF33E48A42DC}" destId="{41BB5DC3-042D-EB40-88D2-3182EC4C8DCF}" srcOrd="8" destOrd="0" presId="urn:microsoft.com/office/officeart/2005/8/layout/cycle1"/>
    <dgm:cxn modelId="{BFA3280A-DDAC-AD4E-AABC-54602ADC4EA5}" type="presParOf" srcId="{F1494222-4B13-EE48-B075-BF33E48A42DC}" destId="{D7A2F98F-660F-5B44-8BFF-93F838146917}" srcOrd="9" destOrd="0" presId="urn:microsoft.com/office/officeart/2005/8/layout/cycle1"/>
    <dgm:cxn modelId="{ACDCAB6A-60A4-EB44-90EC-6FD83FB6A46C}" type="presParOf" srcId="{F1494222-4B13-EE48-B075-BF33E48A42DC}" destId="{8C9BB25D-D819-514D-8726-E2C03999A251}" srcOrd="10" destOrd="0" presId="urn:microsoft.com/office/officeart/2005/8/layout/cycle1"/>
    <dgm:cxn modelId="{98004541-F908-DA41-AFA9-61E706840AD7}" type="presParOf" srcId="{F1494222-4B13-EE48-B075-BF33E48A42DC}" destId="{4CCFEB11-9392-2747-9F24-3732763B04F4}" srcOrd="11" destOrd="0" presId="urn:microsoft.com/office/officeart/2005/8/layout/cycle1"/>
    <dgm:cxn modelId="{686C7132-22E9-5D43-845C-4A8DFFEA07D9}" type="presParOf" srcId="{F1494222-4B13-EE48-B075-BF33E48A42DC}" destId="{0D535135-C776-4848-B951-A9D16EA4C6B9}" srcOrd="12" destOrd="0" presId="urn:microsoft.com/office/officeart/2005/8/layout/cycle1"/>
    <dgm:cxn modelId="{25F0E232-3572-4647-82E9-D662A96C0CBD}" type="presParOf" srcId="{F1494222-4B13-EE48-B075-BF33E48A42DC}" destId="{2068B716-D974-454F-8978-1DFCA596871C}" srcOrd="13" destOrd="0" presId="urn:microsoft.com/office/officeart/2005/8/layout/cycle1"/>
    <dgm:cxn modelId="{43D1A340-2382-E948-B313-141099696E65}" type="presParOf" srcId="{F1494222-4B13-EE48-B075-BF33E48A42DC}" destId="{679878DE-6035-8145-828E-B5E316D04375}" srcOrd="14" destOrd="0" presId="urn:microsoft.com/office/officeart/2005/8/layout/cycle1"/>
    <dgm:cxn modelId="{BA5F1912-3199-2B4A-A0FE-644BBEB4BCE1}" type="presParOf" srcId="{F1494222-4B13-EE48-B075-BF33E48A42DC}" destId="{1D5CE2CF-8CE5-E646-B9D0-9270481FF40E}" srcOrd="15" destOrd="0" presId="urn:microsoft.com/office/officeart/2005/8/layout/cycle1"/>
    <dgm:cxn modelId="{F2C3B04E-3701-6643-B3E8-0C18CBA24BB4}" type="presParOf" srcId="{F1494222-4B13-EE48-B075-BF33E48A42DC}" destId="{ABF2A4B2-3810-0E4D-95AE-409B3F93ED76}" srcOrd="16" destOrd="0" presId="urn:microsoft.com/office/officeart/2005/8/layout/cycle1"/>
    <dgm:cxn modelId="{D6077106-3514-324A-9203-F3EC8B7935DE}" type="presParOf" srcId="{F1494222-4B13-EE48-B075-BF33E48A42DC}" destId="{8B747499-BCC4-6C4E-BE59-2EB943A713BC}" srcOrd="17" destOrd="0" presId="urn:microsoft.com/office/officeart/2005/8/layout/cycle1"/>
    <dgm:cxn modelId="{8A9B00C1-908E-3D4C-A3C0-AC6A94BE776E}" type="presParOf" srcId="{F1494222-4B13-EE48-B075-BF33E48A42DC}" destId="{6E270D67-8B01-BA41-8F51-B707AFE57F6D}" srcOrd="18" destOrd="0" presId="urn:microsoft.com/office/officeart/2005/8/layout/cycle1"/>
    <dgm:cxn modelId="{6373606B-E2F0-6244-8FEE-31EAF54EB4A5}" type="presParOf" srcId="{F1494222-4B13-EE48-B075-BF33E48A42DC}" destId="{B3DD470B-772D-AC40-8A98-2C93D721670C}" srcOrd="19" destOrd="0" presId="urn:microsoft.com/office/officeart/2005/8/layout/cycle1"/>
    <dgm:cxn modelId="{A95078DB-09E6-D241-AC33-3CBCB60BCC27}" type="presParOf" srcId="{F1494222-4B13-EE48-B075-BF33E48A42DC}" destId="{FCDAEF02-F01F-6D43-930F-349B3DA49437}" srcOrd="20" destOrd="0" presId="urn:microsoft.com/office/officeart/2005/8/layout/cycle1"/>
    <dgm:cxn modelId="{E2A473B3-1343-3945-9968-D47110D39E5E}" type="presParOf" srcId="{F1494222-4B13-EE48-B075-BF33E48A42DC}" destId="{01BAAD5E-F152-4C43-BCD1-DC940BBE32FF}" srcOrd="21" destOrd="0" presId="urn:microsoft.com/office/officeart/2005/8/layout/cycle1"/>
    <dgm:cxn modelId="{4D024849-43D2-C446-B7EB-029674972AAC}" type="presParOf" srcId="{F1494222-4B13-EE48-B075-BF33E48A42DC}" destId="{C3542BD3-3DB9-0745-AAA8-E6EB347D1F5E}" srcOrd="22" destOrd="0" presId="urn:microsoft.com/office/officeart/2005/8/layout/cycle1"/>
    <dgm:cxn modelId="{8974336E-A2C0-3A42-851F-B869C534D330}" type="presParOf" srcId="{F1494222-4B13-EE48-B075-BF33E48A42DC}" destId="{6B1C301B-55BA-5B4E-A4FB-51DCB5AA9E2E}" srcOrd="23"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4BC5B-018C-F248-97B0-4CFA0F247CBF}"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2CD49E72-DE79-2C4A-9EFE-BEA057C16785}">
      <dgm:prSet phldrT="[Text]"/>
      <dgm:spPr/>
      <dgm:t>
        <a:bodyPr/>
        <a:lstStyle/>
        <a:p>
          <a:r>
            <a:rPr lang="en-US" dirty="0"/>
            <a:t>Appointment</a:t>
          </a:r>
        </a:p>
      </dgm:t>
    </dgm:pt>
    <dgm:pt modelId="{A45846E1-C12E-8940-A878-FDF78167C857}" type="parTrans" cxnId="{03C004A6-F78E-8A40-BCC1-14F31252BF01}">
      <dgm:prSet/>
      <dgm:spPr/>
      <dgm:t>
        <a:bodyPr/>
        <a:lstStyle/>
        <a:p>
          <a:endParaRPr lang="en-US"/>
        </a:p>
      </dgm:t>
    </dgm:pt>
    <dgm:pt modelId="{7A590D38-CECF-414B-8988-E3C69516DEF5}" type="sibTrans" cxnId="{03C004A6-F78E-8A40-BCC1-14F31252BF01}">
      <dgm:prSet/>
      <dgm:spPr/>
      <dgm:t>
        <a:bodyPr/>
        <a:lstStyle/>
        <a:p>
          <a:endParaRPr lang="en-US"/>
        </a:p>
      </dgm:t>
    </dgm:pt>
    <dgm:pt modelId="{1FD24A08-0CA4-7743-A33D-07BF0EFEF7EF}">
      <dgm:prSet phldrT="[Text]" custT="1"/>
      <dgm:spPr/>
      <dgm:t>
        <a:bodyPr/>
        <a:lstStyle/>
        <a:p>
          <a:r>
            <a:rPr lang="en-US" sz="1500" dirty="0"/>
            <a:t>Data Management: Faculty Onboard, Rank changes, and Depart</a:t>
          </a:r>
        </a:p>
      </dgm:t>
    </dgm:pt>
    <dgm:pt modelId="{5DFC53B5-3983-0C49-B521-C5BB866C7924}" type="parTrans" cxnId="{954F97EE-26E6-364A-BA9E-41767C96D333}">
      <dgm:prSet/>
      <dgm:spPr/>
      <dgm:t>
        <a:bodyPr/>
        <a:lstStyle/>
        <a:p>
          <a:endParaRPr lang="en-US"/>
        </a:p>
      </dgm:t>
    </dgm:pt>
    <dgm:pt modelId="{445713F6-ED2B-DA41-AA3B-6C1DABD8BCCC}" type="sibTrans" cxnId="{954F97EE-26E6-364A-BA9E-41767C96D333}">
      <dgm:prSet/>
      <dgm:spPr/>
      <dgm:t>
        <a:bodyPr/>
        <a:lstStyle/>
        <a:p>
          <a:endParaRPr lang="en-US"/>
        </a:p>
      </dgm:t>
    </dgm:pt>
    <dgm:pt modelId="{2A82729C-7C90-CB4E-935D-7FB7A9E0E43B}">
      <dgm:prSet phldrT="[Text]" custT="1"/>
      <dgm:spPr/>
      <dgm:t>
        <a:bodyPr/>
        <a:lstStyle/>
        <a:p>
          <a:r>
            <a:rPr lang="en-US" sz="1500" dirty="0"/>
            <a:t>Adjunct Re-appointment</a:t>
          </a:r>
        </a:p>
      </dgm:t>
    </dgm:pt>
    <dgm:pt modelId="{E3FB05BB-429D-634E-8216-FBC414202168}" type="parTrans" cxnId="{26D3F474-2DA8-6348-8498-55D1140BC72B}">
      <dgm:prSet/>
      <dgm:spPr/>
      <dgm:t>
        <a:bodyPr/>
        <a:lstStyle/>
        <a:p>
          <a:endParaRPr lang="en-US"/>
        </a:p>
      </dgm:t>
    </dgm:pt>
    <dgm:pt modelId="{4CAD645A-616C-DC47-ADFB-CE98A198C841}" type="sibTrans" cxnId="{26D3F474-2DA8-6348-8498-55D1140BC72B}">
      <dgm:prSet/>
      <dgm:spPr/>
      <dgm:t>
        <a:bodyPr/>
        <a:lstStyle/>
        <a:p>
          <a:endParaRPr lang="en-US"/>
        </a:p>
      </dgm:t>
    </dgm:pt>
    <dgm:pt modelId="{718C60D7-E184-5D42-97B7-FE0022E88162}">
      <dgm:prSet phldrT="[Text]"/>
      <dgm:spPr/>
      <dgm:t>
        <a:bodyPr/>
        <a:lstStyle/>
        <a:p>
          <a:r>
            <a:rPr lang="en-US" dirty="0"/>
            <a:t>Promotion</a:t>
          </a:r>
        </a:p>
      </dgm:t>
    </dgm:pt>
    <dgm:pt modelId="{B1E7BAE7-D28E-5D41-B7F6-503ADAD25398}" type="parTrans" cxnId="{0F9526CC-908F-9D42-986C-3C4E7B42479A}">
      <dgm:prSet/>
      <dgm:spPr/>
      <dgm:t>
        <a:bodyPr/>
        <a:lstStyle/>
        <a:p>
          <a:endParaRPr lang="en-US"/>
        </a:p>
      </dgm:t>
    </dgm:pt>
    <dgm:pt modelId="{1C6C10E9-3CC0-E447-8999-BB63267826B9}" type="sibTrans" cxnId="{0F9526CC-908F-9D42-986C-3C4E7B42479A}">
      <dgm:prSet/>
      <dgm:spPr/>
      <dgm:t>
        <a:bodyPr/>
        <a:lstStyle/>
        <a:p>
          <a:endParaRPr lang="en-US"/>
        </a:p>
      </dgm:t>
    </dgm:pt>
    <dgm:pt modelId="{C432D918-C1A7-B847-8F3F-AA8C2071454E}">
      <dgm:prSet phldrT="[Text]" custT="1"/>
      <dgm:spPr/>
      <dgm:t>
        <a:bodyPr/>
        <a:lstStyle/>
        <a:p>
          <a:r>
            <a:rPr lang="en-US" sz="1500" dirty="0"/>
            <a:t>Support P/T Committees</a:t>
          </a:r>
        </a:p>
      </dgm:t>
    </dgm:pt>
    <dgm:pt modelId="{5BF325F0-83DA-DB43-9FFA-70AD4CED1956}" type="parTrans" cxnId="{2379BC6F-3A31-2943-A201-5351B15ED009}">
      <dgm:prSet/>
      <dgm:spPr/>
      <dgm:t>
        <a:bodyPr/>
        <a:lstStyle/>
        <a:p>
          <a:endParaRPr lang="en-US"/>
        </a:p>
      </dgm:t>
    </dgm:pt>
    <dgm:pt modelId="{54A488AE-EA4E-FD4F-9CF5-B163EDB8C3FC}" type="sibTrans" cxnId="{2379BC6F-3A31-2943-A201-5351B15ED009}">
      <dgm:prSet/>
      <dgm:spPr/>
      <dgm:t>
        <a:bodyPr/>
        <a:lstStyle/>
        <a:p>
          <a:endParaRPr lang="en-US"/>
        </a:p>
      </dgm:t>
    </dgm:pt>
    <dgm:pt modelId="{85079983-D873-CF47-8B50-43FE72862913}">
      <dgm:prSet phldrT="[Text]" custT="1"/>
      <dgm:spPr/>
      <dgm:t>
        <a:bodyPr/>
        <a:lstStyle/>
        <a:p>
          <a:r>
            <a:rPr lang="en-US" sz="1500" dirty="0"/>
            <a:t>Packet creation and upload training</a:t>
          </a:r>
        </a:p>
      </dgm:t>
    </dgm:pt>
    <dgm:pt modelId="{EF1E7CC8-79FC-274A-A021-B7B121758397}" type="parTrans" cxnId="{EEF45D0A-8092-C842-88FD-571840DB652B}">
      <dgm:prSet/>
      <dgm:spPr/>
      <dgm:t>
        <a:bodyPr/>
        <a:lstStyle/>
        <a:p>
          <a:endParaRPr lang="en-US"/>
        </a:p>
      </dgm:t>
    </dgm:pt>
    <dgm:pt modelId="{B9744871-3F7D-494E-8CD2-E934E68D6F5B}" type="sibTrans" cxnId="{EEF45D0A-8092-C842-88FD-571840DB652B}">
      <dgm:prSet/>
      <dgm:spPr/>
      <dgm:t>
        <a:bodyPr/>
        <a:lstStyle/>
        <a:p>
          <a:endParaRPr lang="en-US"/>
        </a:p>
      </dgm:t>
    </dgm:pt>
    <dgm:pt modelId="{0079D887-7986-7A4E-8A2F-3DED69D98374}">
      <dgm:prSet phldrT="[Text]"/>
      <dgm:spPr/>
      <dgm:t>
        <a:bodyPr/>
        <a:lstStyle/>
        <a:p>
          <a:r>
            <a:rPr lang="en-US" dirty="0"/>
            <a:t>Faculty Annual Evaluation</a:t>
          </a:r>
        </a:p>
      </dgm:t>
    </dgm:pt>
    <dgm:pt modelId="{1FE3C456-68EC-F04D-AE64-9999F59AEFC0}" type="parTrans" cxnId="{2BA1F268-6E16-B442-930A-811860769818}">
      <dgm:prSet/>
      <dgm:spPr/>
      <dgm:t>
        <a:bodyPr/>
        <a:lstStyle/>
        <a:p>
          <a:endParaRPr lang="en-US"/>
        </a:p>
      </dgm:t>
    </dgm:pt>
    <dgm:pt modelId="{535FA52D-713D-C74C-B44C-084560BB0E48}" type="sibTrans" cxnId="{2BA1F268-6E16-B442-930A-811860769818}">
      <dgm:prSet/>
      <dgm:spPr/>
      <dgm:t>
        <a:bodyPr/>
        <a:lstStyle/>
        <a:p>
          <a:endParaRPr lang="en-US"/>
        </a:p>
      </dgm:t>
    </dgm:pt>
    <dgm:pt modelId="{63220303-EA99-7E4D-8538-219BDFB2D45E}">
      <dgm:prSet phldrT="[Text]" custT="1"/>
      <dgm:spPr/>
      <dgm:t>
        <a:bodyPr/>
        <a:lstStyle/>
        <a:p>
          <a:r>
            <a:rPr lang="en-US" sz="1500" dirty="0"/>
            <a:t>Exit Interviews and surveys</a:t>
          </a:r>
        </a:p>
      </dgm:t>
    </dgm:pt>
    <dgm:pt modelId="{B81A7FE3-79B2-5D4D-9186-02B2EF95927C}" type="parTrans" cxnId="{556DC4BF-67E1-DD4D-8137-19E0CC4FC0E8}">
      <dgm:prSet/>
      <dgm:spPr/>
      <dgm:t>
        <a:bodyPr/>
        <a:lstStyle/>
        <a:p>
          <a:endParaRPr lang="en-US"/>
        </a:p>
      </dgm:t>
    </dgm:pt>
    <dgm:pt modelId="{33A13F25-FF5F-4940-B30B-70D46A6CF9AC}" type="sibTrans" cxnId="{556DC4BF-67E1-DD4D-8137-19E0CC4FC0E8}">
      <dgm:prSet/>
      <dgm:spPr/>
      <dgm:t>
        <a:bodyPr/>
        <a:lstStyle/>
        <a:p>
          <a:endParaRPr lang="en-US"/>
        </a:p>
      </dgm:t>
    </dgm:pt>
    <dgm:pt modelId="{047DF71C-C417-E34C-BC64-91802049686E}">
      <dgm:prSet phldrT="[Text]" custT="1"/>
      <dgm:spPr/>
      <dgm:t>
        <a:bodyPr/>
        <a:lstStyle/>
        <a:p>
          <a:r>
            <a:rPr lang="en-US" sz="1500" dirty="0"/>
            <a:t>Departure or Emeriti transition</a:t>
          </a:r>
        </a:p>
      </dgm:t>
    </dgm:pt>
    <dgm:pt modelId="{0F2A6A96-78C2-2741-B18F-B12477DE4A5A}" type="parTrans" cxnId="{A6EE2841-3C67-104B-B344-228722DC0BF7}">
      <dgm:prSet/>
      <dgm:spPr/>
      <dgm:t>
        <a:bodyPr/>
        <a:lstStyle/>
        <a:p>
          <a:endParaRPr lang="en-US"/>
        </a:p>
      </dgm:t>
    </dgm:pt>
    <dgm:pt modelId="{850BC30B-E1FE-834F-BA89-B31F14677CB7}" type="sibTrans" cxnId="{A6EE2841-3C67-104B-B344-228722DC0BF7}">
      <dgm:prSet/>
      <dgm:spPr/>
      <dgm:t>
        <a:bodyPr/>
        <a:lstStyle/>
        <a:p>
          <a:endParaRPr lang="en-US"/>
        </a:p>
      </dgm:t>
    </dgm:pt>
    <dgm:pt modelId="{7F021DE1-4A30-ED4B-9294-F6FA582AD8BB}">
      <dgm:prSet phldrT="[Text]"/>
      <dgm:spPr/>
      <dgm:t>
        <a:bodyPr/>
        <a:lstStyle/>
        <a:p>
          <a:r>
            <a:rPr lang="en-US" dirty="0"/>
            <a:t>Professionalism</a:t>
          </a:r>
        </a:p>
      </dgm:t>
    </dgm:pt>
    <dgm:pt modelId="{A8E92ACC-08C2-D548-AAAE-15A2E9CAA77A}" type="parTrans" cxnId="{F0B85895-991B-A346-A77C-64BB0879F007}">
      <dgm:prSet/>
      <dgm:spPr/>
      <dgm:t>
        <a:bodyPr/>
        <a:lstStyle/>
        <a:p>
          <a:endParaRPr lang="en-US"/>
        </a:p>
      </dgm:t>
    </dgm:pt>
    <dgm:pt modelId="{812CD1D6-96DE-1E44-94E6-D106B69BC56A}" type="sibTrans" cxnId="{F0B85895-991B-A346-A77C-64BB0879F007}">
      <dgm:prSet/>
      <dgm:spPr/>
      <dgm:t>
        <a:bodyPr/>
        <a:lstStyle/>
        <a:p>
          <a:endParaRPr lang="en-US"/>
        </a:p>
      </dgm:t>
    </dgm:pt>
    <dgm:pt modelId="{7C69A2B4-D165-E542-92B9-B7AF2FFFB3D5}">
      <dgm:prSet phldrT="[Text]" custT="1"/>
      <dgm:spPr/>
      <dgm:t>
        <a:bodyPr/>
        <a:lstStyle/>
        <a:p>
          <a:r>
            <a:rPr lang="en-US" sz="1500" dirty="0"/>
            <a:t>Set expectations</a:t>
          </a:r>
        </a:p>
      </dgm:t>
    </dgm:pt>
    <dgm:pt modelId="{E75C7BA4-BC29-F04B-A692-233795B57298}" type="parTrans" cxnId="{48E5A579-CEE5-684D-A7FA-EE16BBB8342F}">
      <dgm:prSet/>
      <dgm:spPr/>
      <dgm:t>
        <a:bodyPr/>
        <a:lstStyle/>
        <a:p>
          <a:endParaRPr lang="en-US"/>
        </a:p>
      </dgm:t>
    </dgm:pt>
    <dgm:pt modelId="{1F35E466-47CC-754A-B52F-0E7A426CECC4}" type="sibTrans" cxnId="{48E5A579-CEE5-684D-A7FA-EE16BBB8342F}">
      <dgm:prSet/>
      <dgm:spPr/>
      <dgm:t>
        <a:bodyPr/>
        <a:lstStyle/>
        <a:p>
          <a:endParaRPr lang="en-US"/>
        </a:p>
      </dgm:t>
    </dgm:pt>
    <dgm:pt modelId="{A4113B5C-4F4A-1A4B-A136-D3C959D5A8F1}">
      <dgm:prSet phldrT="[Text]" custT="1"/>
      <dgm:spPr/>
      <dgm:t>
        <a:bodyPr/>
        <a:lstStyle/>
        <a:p>
          <a:r>
            <a:rPr lang="en-US" sz="1500" dirty="0" err="1"/>
            <a:t>Indiv</a:t>
          </a:r>
          <a:r>
            <a:rPr lang="en-US" sz="1500" dirty="0"/>
            <a:t> Interventions—IDPs, PIPs, Res Compliance</a:t>
          </a:r>
        </a:p>
      </dgm:t>
    </dgm:pt>
    <dgm:pt modelId="{61488EB8-61FD-EE45-B98D-8693D25B3B99}" type="parTrans" cxnId="{0EFC88CF-233A-2C4F-9708-7150FBB6BD62}">
      <dgm:prSet/>
      <dgm:spPr/>
      <dgm:t>
        <a:bodyPr/>
        <a:lstStyle/>
        <a:p>
          <a:endParaRPr lang="en-US"/>
        </a:p>
      </dgm:t>
    </dgm:pt>
    <dgm:pt modelId="{35D0D0BD-0DE7-C34D-A4F8-5474CA5DD369}" type="sibTrans" cxnId="{0EFC88CF-233A-2C4F-9708-7150FBB6BD62}">
      <dgm:prSet/>
      <dgm:spPr/>
      <dgm:t>
        <a:bodyPr/>
        <a:lstStyle/>
        <a:p>
          <a:endParaRPr lang="en-US"/>
        </a:p>
      </dgm:t>
    </dgm:pt>
    <dgm:pt modelId="{D049986C-6D2D-4A43-AE79-3FFCD7B9D128}">
      <dgm:prSet phldrT="[Text]"/>
      <dgm:spPr/>
      <dgm:t>
        <a:bodyPr/>
        <a:lstStyle/>
        <a:p>
          <a:r>
            <a:rPr lang="en-US" dirty="0"/>
            <a:t>Policy</a:t>
          </a:r>
        </a:p>
      </dgm:t>
    </dgm:pt>
    <dgm:pt modelId="{DADE375B-98CF-5043-A648-FA19A4595B57}" type="parTrans" cxnId="{E3076BA6-CC30-8D40-B66E-B42503A62DBB}">
      <dgm:prSet/>
      <dgm:spPr/>
      <dgm:t>
        <a:bodyPr/>
        <a:lstStyle/>
        <a:p>
          <a:endParaRPr lang="en-US"/>
        </a:p>
      </dgm:t>
    </dgm:pt>
    <dgm:pt modelId="{3BB74139-8754-FB4A-A9EE-899E56F1B371}" type="sibTrans" cxnId="{E3076BA6-CC30-8D40-B66E-B42503A62DBB}">
      <dgm:prSet/>
      <dgm:spPr/>
      <dgm:t>
        <a:bodyPr/>
        <a:lstStyle/>
        <a:p>
          <a:endParaRPr lang="en-US"/>
        </a:p>
      </dgm:t>
    </dgm:pt>
    <dgm:pt modelId="{5399349C-5912-2C40-AB7E-1040C76BAA00}">
      <dgm:prSet phldrT="[Text]" custT="1"/>
      <dgm:spPr/>
      <dgm:t>
        <a:bodyPr/>
        <a:lstStyle/>
        <a:p>
          <a:r>
            <a:rPr lang="en-US" sz="1500" dirty="0"/>
            <a:t>Creation/Revision</a:t>
          </a:r>
        </a:p>
      </dgm:t>
    </dgm:pt>
    <dgm:pt modelId="{063D58BA-6A7A-5342-BAF3-03A5ABC8167E}" type="parTrans" cxnId="{D7D4A963-B97F-FB44-8E8A-11D3E3070F4F}">
      <dgm:prSet/>
      <dgm:spPr/>
      <dgm:t>
        <a:bodyPr/>
        <a:lstStyle/>
        <a:p>
          <a:endParaRPr lang="en-US"/>
        </a:p>
      </dgm:t>
    </dgm:pt>
    <dgm:pt modelId="{C1B7FF7E-8F79-9143-8941-25ACE0D647F0}" type="sibTrans" cxnId="{D7D4A963-B97F-FB44-8E8A-11D3E3070F4F}">
      <dgm:prSet/>
      <dgm:spPr/>
      <dgm:t>
        <a:bodyPr/>
        <a:lstStyle/>
        <a:p>
          <a:endParaRPr lang="en-US"/>
        </a:p>
      </dgm:t>
    </dgm:pt>
    <dgm:pt modelId="{58130A71-D077-F64A-998F-51F0B3407B9D}">
      <dgm:prSet phldrT="[Text]" custT="1"/>
      <dgm:spPr/>
      <dgm:t>
        <a:bodyPr/>
        <a:lstStyle/>
        <a:p>
          <a:r>
            <a:rPr lang="en-US" sz="1500" dirty="0"/>
            <a:t>Dissemination/Interpretation</a:t>
          </a:r>
        </a:p>
      </dgm:t>
    </dgm:pt>
    <dgm:pt modelId="{8ECDB901-A43F-CD42-A76C-FA81AC40C692}" type="parTrans" cxnId="{A7196505-EFA9-FC4B-8845-57821FBEF201}">
      <dgm:prSet/>
      <dgm:spPr/>
      <dgm:t>
        <a:bodyPr/>
        <a:lstStyle/>
        <a:p>
          <a:endParaRPr lang="en-US"/>
        </a:p>
      </dgm:t>
    </dgm:pt>
    <dgm:pt modelId="{EF47B6FA-BF65-D841-878E-87D3D5FFB412}" type="sibTrans" cxnId="{A7196505-EFA9-FC4B-8845-57821FBEF201}">
      <dgm:prSet/>
      <dgm:spPr/>
      <dgm:t>
        <a:bodyPr/>
        <a:lstStyle/>
        <a:p>
          <a:endParaRPr lang="en-US"/>
        </a:p>
      </dgm:t>
    </dgm:pt>
    <dgm:pt modelId="{BF1213BE-D737-6344-A9EA-DAD900E42DE3}">
      <dgm:prSet phldrT="[Text]"/>
      <dgm:spPr/>
      <dgm:t>
        <a:bodyPr/>
        <a:lstStyle/>
        <a:p>
          <a:r>
            <a:rPr lang="en-US" dirty="0"/>
            <a:t>Departure</a:t>
          </a:r>
        </a:p>
      </dgm:t>
    </dgm:pt>
    <dgm:pt modelId="{E394BC74-43C3-D04E-8B3B-A1074993BCE4}" type="parTrans" cxnId="{97790263-9D9E-9042-904B-8EBFD21F401B}">
      <dgm:prSet/>
      <dgm:spPr/>
      <dgm:t>
        <a:bodyPr/>
        <a:lstStyle/>
        <a:p>
          <a:endParaRPr lang="en-US"/>
        </a:p>
      </dgm:t>
    </dgm:pt>
    <dgm:pt modelId="{118E6C07-7A7C-2B4C-9FBE-93C2A9734CFD}" type="sibTrans" cxnId="{97790263-9D9E-9042-904B-8EBFD21F401B}">
      <dgm:prSet/>
      <dgm:spPr/>
      <dgm:t>
        <a:bodyPr/>
        <a:lstStyle/>
        <a:p>
          <a:endParaRPr lang="en-US"/>
        </a:p>
      </dgm:t>
    </dgm:pt>
    <dgm:pt modelId="{BEB7F7C9-99F7-3349-9D46-0A94FE66E9F5}">
      <dgm:prSet phldrT="[Text]" custT="1"/>
      <dgm:spPr/>
      <dgm:t>
        <a:bodyPr/>
        <a:lstStyle/>
        <a:p>
          <a:r>
            <a:rPr lang="en-US" sz="1500" dirty="0"/>
            <a:t>Faculty files online</a:t>
          </a:r>
        </a:p>
      </dgm:t>
    </dgm:pt>
    <dgm:pt modelId="{E0ADDE72-5DFC-CB42-9E61-44CA748D7268}" type="parTrans" cxnId="{E4D4BFAC-B74F-BF46-A2BF-75943B1B52E4}">
      <dgm:prSet/>
      <dgm:spPr/>
      <dgm:t>
        <a:bodyPr/>
        <a:lstStyle/>
        <a:p>
          <a:endParaRPr lang="en-US"/>
        </a:p>
      </dgm:t>
    </dgm:pt>
    <dgm:pt modelId="{A48A96C1-B80B-624B-90E5-6EEAF9EF8905}" type="sibTrans" cxnId="{E4D4BFAC-B74F-BF46-A2BF-75943B1B52E4}">
      <dgm:prSet/>
      <dgm:spPr/>
      <dgm:t>
        <a:bodyPr/>
        <a:lstStyle/>
        <a:p>
          <a:endParaRPr lang="en-US"/>
        </a:p>
      </dgm:t>
    </dgm:pt>
    <dgm:pt modelId="{4EC54809-68B0-504E-A76E-61115B4DC10D}">
      <dgm:prSet phldrT="[Text]" custT="1"/>
      <dgm:spPr/>
      <dgm:t>
        <a:bodyPr/>
        <a:lstStyle/>
        <a:p>
          <a:r>
            <a:rPr lang="en-US" sz="1500" dirty="0"/>
            <a:t>Training and template</a:t>
          </a:r>
        </a:p>
      </dgm:t>
    </dgm:pt>
    <dgm:pt modelId="{794CEECA-AEB8-224F-8299-04CD5ADDB245}" type="parTrans" cxnId="{F9776262-5DD1-394E-AB0A-9E96475ADD2C}">
      <dgm:prSet/>
      <dgm:spPr/>
      <dgm:t>
        <a:bodyPr/>
        <a:lstStyle/>
        <a:p>
          <a:endParaRPr lang="en-US"/>
        </a:p>
      </dgm:t>
    </dgm:pt>
    <dgm:pt modelId="{AB4B0D86-2C94-B94D-9E16-96E39FD63F47}" type="sibTrans" cxnId="{F9776262-5DD1-394E-AB0A-9E96475ADD2C}">
      <dgm:prSet/>
      <dgm:spPr/>
      <dgm:t>
        <a:bodyPr/>
        <a:lstStyle/>
        <a:p>
          <a:endParaRPr lang="en-US"/>
        </a:p>
      </dgm:t>
    </dgm:pt>
    <dgm:pt modelId="{5CDC9FB8-7D47-0E46-AA6D-EB137DFFE5E4}">
      <dgm:prSet phldrT="[Text]" custT="1"/>
      <dgm:spPr/>
      <dgm:t>
        <a:bodyPr/>
        <a:lstStyle/>
        <a:p>
          <a:r>
            <a:rPr lang="en-US" sz="1500" dirty="0"/>
            <a:t>Audit</a:t>
          </a:r>
        </a:p>
      </dgm:t>
    </dgm:pt>
    <dgm:pt modelId="{073B7F3B-F4E2-B44E-B1C7-6758E6768EC4}" type="parTrans" cxnId="{A5E78BE4-2B7E-C54F-947F-EEA2127613CF}">
      <dgm:prSet/>
      <dgm:spPr/>
      <dgm:t>
        <a:bodyPr/>
        <a:lstStyle/>
        <a:p>
          <a:endParaRPr lang="en-US"/>
        </a:p>
      </dgm:t>
    </dgm:pt>
    <dgm:pt modelId="{87B3B357-96D5-6443-A0CE-0232AB4A1CA9}" type="sibTrans" cxnId="{A5E78BE4-2B7E-C54F-947F-EEA2127613CF}">
      <dgm:prSet/>
      <dgm:spPr/>
      <dgm:t>
        <a:bodyPr/>
        <a:lstStyle/>
        <a:p>
          <a:endParaRPr lang="en-US"/>
        </a:p>
      </dgm:t>
    </dgm:pt>
    <dgm:pt modelId="{EDD8942B-AD34-7643-89AE-A165AFA8CB8C}">
      <dgm:prSet phldrT="[Text]" custT="1"/>
      <dgm:spPr/>
      <dgm:t>
        <a:bodyPr/>
        <a:lstStyle/>
        <a:p>
          <a:r>
            <a:rPr lang="en-US" sz="1500" dirty="0"/>
            <a:t>Faculty Mediation Service</a:t>
          </a:r>
        </a:p>
      </dgm:t>
    </dgm:pt>
    <dgm:pt modelId="{BFB41401-696E-7146-AAE5-E06169025F15}" type="parTrans" cxnId="{C3ACBB8E-922B-FC46-B00C-CC63823141E5}">
      <dgm:prSet/>
      <dgm:spPr/>
      <dgm:t>
        <a:bodyPr/>
        <a:lstStyle/>
        <a:p>
          <a:endParaRPr lang="en-US"/>
        </a:p>
      </dgm:t>
    </dgm:pt>
    <dgm:pt modelId="{5D0A8E38-EFA5-D141-B29B-7732116EE908}" type="sibTrans" cxnId="{C3ACBB8E-922B-FC46-B00C-CC63823141E5}">
      <dgm:prSet/>
      <dgm:spPr/>
      <dgm:t>
        <a:bodyPr/>
        <a:lstStyle/>
        <a:p>
          <a:endParaRPr lang="en-US"/>
        </a:p>
      </dgm:t>
    </dgm:pt>
    <dgm:pt modelId="{4FBF7E77-1A9F-A742-A47F-6315BEC9EC53}">
      <dgm:prSet phldrT="[Text]" custT="1"/>
      <dgm:spPr/>
      <dgm:t>
        <a:bodyPr/>
        <a:lstStyle/>
        <a:p>
          <a:r>
            <a:rPr lang="en-US" sz="1500" dirty="0"/>
            <a:t>Admin Council, AA Council, Aca Affairs Council, </a:t>
          </a:r>
          <a:r>
            <a:rPr lang="en-US" sz="1500" dirty="0" err="1"/>
            <a:t>FacDev</a:t>
          </a:r>
          <a:r>
            <a:rPr lang="en-US" sz="1500" dirty="0"/>
            <a:t> Council, </a:t>
          </a:r>
        </a:p>
      </dgm:t>
    </dgm:pt>
    <dgm:pt modelId="{76365BF2-1388-2B4F-8B3E-DABFEB6D4EB4}" type="parTrans" cxnId="{90FDAA6F-4782-634F-89B4-66D411E56B80}">
      <dgm:prSet/>
      <dgm:spPr/>
      <dgm:t>
        <a:bodyPr/>
        <a:lstStyle/>
        <a:p>
          <a:endParaRPr lang="en-US"/>
        </a:p>
      </dgm:t>
    </dgm:pt>
    <dgm:pt modelId="{96925A1A-B741-A24E-92C3-A664844610CD}" type="sibTrans" cxnId="{90FDAA6F-4782-634F-89B4-66D411E56B80}">
      <dgm:prSet/>
      <dgm:spPr/>
      <dgm:t>
        <a:bodyPr/>
        <a:lstStyle/>
        <a:p>
          <a:endParaRPr lang="en-US"/>
        </a:p>
      </dgm:t>
    </dgm:pt>
    <dgm:pt modelId="{98F65961-3DCF-4F4B-BF4D-E202B3A1C718}">
      <dgm:prSet phldrT="[Text]" custT="1"/>
      <dgm:spPr/>
      <dgm:t>
        <a:bodyPr/>
        <a:lstStyle/>
        <a:p>
          <a:r>
            <a:rPr lang="en-US" sz="2600" dirty="0"/>
            <a:t>Recognition</a:t>
          </a:r>
        </a:p>
      </dgm:t>
    </dgm:pt>
    <dgm:pt modelId="{E7930B37-7559-3141-975E-E38FAE5A0D8E}" type="parTrans" cxnId="{31BE9DE4-F377-C544-AB92-700E19E8C432}">
      <dgm:prSet/>
      <dgm:spPr/>
      <dgm:t>
        <a:bodyPr/>
        <a:lstStyle/>
        <a:p>
          <a:endParaRPr lang="en-US"/>
        </a:p>
      </dgm:t>
    </dgm:pt>
    <dgm:pt modelId="{F26CFAE1-2F4A-8E44-BBA2-4C91E6BA025F}" type="sibTrans" cxnId="{31BE9DE4-F377-C544-AB92-700E19E8C432}">
      <dgm:prSet/>
      <dgm:spPr/>
      <dgm:t>
        <a:bodyPr/>
        <a:lstStyle/>
        <a:p>
          <a:endParaRPr lang="en-US"/>
        </a:p>
      </dgm:t>
    </dgm:pt>
    <dgm:pt modelId="{B61E27F7-12FE-6640-B687-27FBFD4E6443}">
      <dgm:prSet phldrT="[Text]" custT="1"/>
      <dgm:spPr/>
      <dgm:t>
        <a:bodyPr/>
        <a:lstStyle/>
        <a:p>
          <a:r>
            <a:rPr lang="en-US" sz="1500" dirty="0"/>
            <a:t>Institutional and College Awards</a:t>
          </a:r>
        </a:p>
      </dgm:t>
    </dgm:pt>
    <dgm:pt modelId="{347C89C6-1ECB-D243-8AA3-104438832156}" type="parTrans" cxnId="{7EFF0296-2226-0143-8830-7BDE9F0C5215}">
      <dgm:prSet/>
      <dgm:spPr/>
      <dgm:t>
        <a:bodyPr/>
        <a:lstStyle/>
        <a:p>
          <a:endParaRPr lang="en-US"/>
        </a:p>
      </dgm:t>
    </dgm:pt>
    <dgm:pt modelId="{2977683F-1A01-EE44-9E3E-D6A2C0DA1A03}" type="sibTrans" cxnId="{7EFF0296-2226-0143-8830-7BDE9F0C5215}">
      <dgm:prSet/>
      <dgm:spPr/>
      <dgm:t>
        <a:bodyPr/>
        <a:lstStyle/>
        <a:p>
          <a:endParaRPr lang="en-US"/>
        </a:p>
      </dgm:t>
    </dgm:pt>
    <dgm:pt modelId="{1C54E2CF-59C6-094A-A6A8-51CFBC0D5CCB}">
      <dgm:prSet phldrT="[Text]" custT="1"/>
      <dgm:spPr/>
      <dgm:t>
        <a:bodyPr/>
        <a:lstStyle/>
        <a:p>
          <a:r>
            <a:rPr lang="en-US" sz="2600" dirty="0"/>
            <a:t>Collaboration</a:t>
          </a:r>
        </a:p>
      </dgm:t>
    </dgm:pt>
    <dgm:pt modelId="{56806DBB-AD92-B94D-984C-EC87B682EED0}" type="parTrans" cxnId="{5D55959A-F4E5-B248-B7EF-16F4739F65F2}">
      <dgm:prSet/>
      <dgm:spPr/>
      <dgm:t>
        <a:bodyPr/>
        <a:lstStyle/>
        <a:p>
          <a:endParaRPr lang="en-US"/>
        </a:p>
      </dgm:t>
    </dgm:pt>
    <dgm:pt modelId="{A1EDF249-4AB9-8B4C-8FDA-126A3858B82B}" type="sibTrans" cxnId="{5D55959A-F4E5-B248-B7EF-16F4739F65F2}">
      <dgm:prSet/>
      <dgm:spPr/>
      <dgm:t>
        <a:bodyPr/>
        <a:lstStyle/>
        <a:p>
          <a:endParaRPr lang="en-US"/>
        </a:p>
      </dgm:t>
    </dgm:pt>
    <dgm:pt modelId="{347FDF30-CE86-7F4A-941B-D39851EC8A97}">
      <dgm:prSet phldrT="[Text]" custT="1"/>
      <dgm:spPr/>
      <dgm:t>
        <a:bodyPr/>
        <a:lstStyle/>
        <a:p>
          <a:r>
            <a:rPr lang="en-US" sz="1500" dirty="0" err="1"/>
            <a:t>Asssoc</a:t>
          </a:r>
          <a:r>
            <a:rPr lang="en-US" sz="1500" dirty="0"/>
            <a:t> Provosts, Deans, ICFC, Senate, RP, NW </a:t>
          </a:r>
        </a:p>
      </dgm:t>
    </dgm:pt>
    <dgm:pt modelId="{5C633C29-E167-0E4E-B939-4537F0B8B265}" type="parTrans" cxnId="{8AFD88B8-CFD1-DC41-B65D-753B5C0085C6}">
      <dgm:prSet/>
      <dgm:spPr/>
      <dgm:t>
        <a:bodyPr/>
        <a:lstStyle/>
        <a:p>
          <a:endParaRPr lang="en-US"/>
        </a:p>
      </dgm:t>
    </dgm:pt>
    <dgm:pt modelId="{1A2F0D5E-33D1-4545-8B76-F082974B4E28}" type="sibTrans" cxnId="{8AFD88B8-CFD1-DC41-B65D-753B5C0085C6}">
      <dgm:prSet/>
      <dgm:spPr/>
      <dgm:t>
        <a:bodyPr/>
        <a:lstStyle/>
        <a:p>
          <a:endParaRPr lang="en-US"/>
        </a:p>
      </dgm:t>
    </dgm:pt>
    <dgm:pt modelId="{008270F4-C450-1340-83B2-9A3455B78636}">
      <dgm:prSet phldrT="[Text]" custT="1"/>
      <dgm:spPr/>
      <dgm:t>
        <a:bodyPr/>
        <a:lstStyle/>
        <a:p>
          <a:r>
            <a:rPr lang="en-US" sz="1500" dirty="0"/>
            <a:t>Schwartz Rounds, Team Science, PLE, </a:t>
          </a:r>
          <a:r>
            <a:rPr lang="en-US" sz="1500" dirty="0" err="1"/>
            <a:t>FacDev</a:t>
          </a:r>
          <a:r>
            <a:rPr lang="en-US" sz="1500" dirty="0"/>
            <a:t> Council, Foundation, REOP, </a:t>
          </a:r>
          <a:r>
            <a:rPr lang="en-US" sz="1500" dirty="0" err="1"/>
            <a:t>etc</a:t>
          </a:r>
          <a:endParaRPr lang="en-US" sz="1500" dirty="0"/>
        </a:p>
      </dgm:t>
    </dgm:pt>
    <dgm:pt modelId="{4204512D-2749-B846-87A9-7A3154249631}" type="parTrans" cxnId="{1F8A85CB-E091-2A44-AF3F-39D20472A105}">
      <dgm:prSet/>
      <dgm:spPr/>
      <dgm:t>
        <a:bodyPr/>
        <a:lstStyle/>
        <a:p>
          <a:endParaRPr lang="en-US"/>
        </a:p>
      </dgm:t>
    </dgm:pt>
    <dgm:pt modelId="{871FFFEA-82AB-1544-BC4B-ACC25B5E1CD5}" type="sibTrans" cxnId="{1F8A85CB-E091-2A44-AF3F-39D20472A105}">
      <dgm:prSet/>
      <dgm:spPr/>
      <dgm:t>
        <a:bodyPr/>
        <a:lstStyle/>
        <a:p>
          <a:endParaRPr lang="en-US"/>
        </a:p>
      </dgm:t>
    </dgm:pt>
    <dgm:pt modelId="{179DBC3E-3C58-F444-9C71-7B0FE688EBAB}" type="pres">
      <dgm:prSet presAssocID="{3344BC5B-018C-F248-97B0-4CFA0F247CBF}" presName="Name0" presStyleCnt="0">
        <dgm:presLayoutVars>
          <dgm:dir/>
          <dgm:animLvl val="lvl"/>
          <dgm:resizeHandles/>
        </dgm:presLayoutVars>
      </dgm:prSet>
      <dgm:spPr/>
    </dgm:pt>
    <dgm:pt modelId="{154B1A4C-8BD4-B74D-B9BD-D390D60B2EC7}" type="pres">
      <dgm:prSet presAssocID="{2CD49E72-DE79-2C4A-9EFE-BEA057C16785}" presName="linNode" presStyleCnt="0"/>
      <dgm:spPr/>
    </dgm:pt>
    <dgm:pt modelId="{35503510-4E13-B747-B9A0-BA7A9AE51BE7}" type="pres">
      <dgm:prSet presAssocID="{2CD49E72-DE79-2C4A-9EFE-BEA057C16785}" presName="parentShp" presStyleLbl="node1" presStyleIdx="0" presStyleCnt="8">
        <dgm:presLayoutVars>
          <dgm:bulletEnabled val="1"/>
        </dgm:presLayoutVars>
      </dgm:prSet>
      <dgm:spPr/>
    </dgm:pt>
    <dgm:pt modelId="{9A46B5E2-2AAA-2D4E-91E1-BD0607472087}" type="pres">
      <dgm:prSet presAssocID="{2CD49E72-DE79-2C4A-9EFE-BEA057C16785}" presName="childShp" presStyleLbl="bgAccFollowNode1" presStyleIdx="0" presStyleCnt="8">
        <dgm:presLayoutVars>
          <dgm:bulletEnabled val="1"/>
        </dgm:presLayoutVars>
      </dgm:prSet>
      <dgm:spPr/>
    </dgm:pt>
    <dgm:pt modelId="{A9BFB788-F6C3-3D4F-9CA1-F976E4415D95}" type="pres">
      <dgm:prSet presAssocID="{7A590D38-CECF-414B-8988-E3C69516DEF5}" presName="spacing" presStyleCnt="0"/>
      <dgm:spPr/>
    </dgm:pt>
    <dgm:pt modelId="{55E28403-0373-6243-9013-904AB3DECAA7}" type="pres">
      <dgm:prSet presAssocID="{718C60D7-E184-5D42-97B7-FE0022E88162}" presName="linNode" presStyleCnt="0"/>
      <dgm:spPr/>
    </dgm:pt>
    <dgm:pt modelId="{65FDAC82-0C56-FF4C-898F-9B4F9B519569}" type="pres">
      <dgm:prSet presAssocID="{718C60D7-E184-5D42-97B7-FE0022E88162}" presName="parentShp" presStyleLbl="node1" presStyleIdx="1" presStyleCnt="8">
        <dgm:presLayoutVars>
          <dgm:bulletEnabled val="1"/>
        </dgm:presLayoutVars>
      </dgm:prSet>
      <dgm:spPr/>
    </dgm:pt>
    <dgm:pt modelId="{650011F1-56F5-AC44-B31E-CBD1A74CE997}" type="pres">
      <dgm:prSet presAssocID="{718C60D7-E184-5D42-97B7-FE0022E88162}" presName="childShp" presStyleLbl="bgAccFollowNode1" presStyleIdx="1" presStyleCnt="8">
        <dgm:presLayoutVars>
          <dgm:bulletEnabled val="1"/>
        </dgm:presLayoutVars>
      </dgm:prSet>
      <dgm:spPr/>
    </dgm:pt>
    <dgm:pt modelId="{7C808512-362C-294A-A65B-CE8B63C17C2A}" type="pres">
      <dgm:prSet presAssocID="{1C6C10E9-3CC0-E447-8999-BB63267826B9}" presName="spacing" presStyleCnt="0"/>
      <dgm:spPr/>
    </dgm:pt>
    <dgm:pt modelId="{3975896B-01F7-C743-86D3-71E75BDE4156}" type="pres">
      <dgm:prSet presAssocID="{0079D887-7986-7A4E-8A2F-3DED69D98374}" presName="linNode" presStyleCnt="0"/>
      <dgm:spPr/>
    </dgm:pt>
    <dgm:pt modelId="{5D9DF52F-1824-C64B-9A6B-9FAF84248E43}" type="pres">
      <dgm:prSet presAssocID="{0079D887-7986-7A4E-8A2F-3DED69D98374}" presName="parentShp" presStyleLbl="node1" presStyleIdx="2" presStyleCnt="8">
        <dgm:presLayoutVars>
          <dgm:bulletEnabled val="1"/>
        </dgm:presLayoutVars>
      </dgm:prSet>
      <dgm:spPr/>
    </dgm:pt>
    <dgm:pt modelId="{497AA1C6-1568-1146-BAF9-1ED16BDAF02F}" type="pres">
      <dgm:prSet presAssocID="{0079D887-7986-7A4E-8A2F-3DED69D98374}" presName="childShp" presStyleLbl="bgAccFollowNode1" presStyleIdx="2" presStyleCnt="8">
        <dgm:presLayoutVars>
          <dgm:bulletEnabled val="1"/>
        </dgm:presLayoutVars>
      </dgm:prSet>
      <dgm:spPr/>
    </dgm:pt>
    <dgm:pt modelId="{14FF77C9-5DB0-AB4A-B9DF-28296D2F94C9}" type="pres">
      <dgm:prSet presAssocID="{535FA52D-713D-C74C-B44C-084560BB0E48}" presName="spacing" presStyleCnt="0"/>
      <dgm:spPr/>
    </dgm:pt>
    <dgm:pt modelId="{50F1F1CF-2BBB-A643-B3BC-F23A40169AF0}" type="pres">
      <dgm:prSet presAssocID="{BF1213BE-D737-6344-A9EA-DAD900E42DE3}" presName="linNode" presStyleCnt="0"/>
      <dgm:spPr/>
    </dgm:pt>
    <dgm:pt modelId="{81FCF3AF-8CCA-4946-ACCE-0BBAC97FC30D}" type="pres">
      <dgm:prSet presAssocID="{BF1213BE-D737-6344-A9EA-DAD900E42DE3}" presName="parentShp" presStyleLbl="node1" presStyleIdx="3" presStyleCnt="8">
        <dgm:presLayoutVars>
          <dgm:bulletEnabled val="1"/>
        </dgm:presLayoutVars>
      </dgm:prSet>
      <dgm:spPr/>
    </dgm:pt>
    <dgm:pt modelId="{D4CCB282-952C-4D40-8BA1-7FFFD9EBAA29}" type="pres">
      <dgm:prSet presAssocID="{BF1213BE-D737-6344-A9EA-DAD900E42DE3}" presName="childShp" presStyleLbl="bgAccFollowNode1" presStyleIdx="3" presStyleCnt="8">
        <dgm:presLayoutVars>
          <dgm:bulletEnabled val="1"/>
        </dgm:presLayoutVars>
      </dgm:prSet>
      <dgm:spPr/>
    </dgm:pt>
    <dgm:pt modelId="{1DFBF4AD-ADB4-F840-A395-278FF44E5839}" type="pres">
      <dgm:prSet presAssocID="{118E6C07-7A7C-2B4C-9FBE-93C2A9734CFD}" presName="spacing" presStyleCnt="0"/>
      <dgm:spPr/>
    </dgm:pt>
    <dgm:pt modelId="{C9E2C7DB-D18B-0B4C-90B3-95D736ECAF6D}" type="pres">
      <dgm:prSet presAssocID="{7F021DE1-4A30-ED4B-9294-F6FA582AD8BB}" presName="linNode" presStyleCnt="0"/>
      <dgm:spPr/>
    </dgm:pt>
    <dgm:pt modelId="{AB8EA220-A165-1D47-BDD0-6F205BB4F29D}" type="pres">
      <dgm:prSet presAssocID="{7F021DE1-4A30-ED4B-9294-F6FA582AD8BB}" presName="parentShp" presStyleLbl="node1" presStyleIdx="4" presStyleCnt="8">
        <dgm:presLayoutVars>
          <dgm:bulletEnabled val="1"/>
        </dgm:presLayoutVars>
      </dgm:prSet>
      <dgm:spPr/>
    </dgm:pt>
    <dgm:pt modelId="{5599EE6E-AFE9-C44A-A438-EE8BF238A4FD}" type="pres">
      <dgm:prSet presAssocID="{7F021DE1-4A30-ED4B-9294-F6FA582AD8BB}" presName="childShp" presStyleLbl="bgAccFollowNode1" presStyleIdx="4" presStyleCnt="8">
        <dgm:presLayoutVars>
          <dgm:bulletEnabled val="1"/>
        </dgm:presLayoutVars>
      </dgm:prSet>
      <dgm:spPr/>
    </dgm:pt>
    <dgm:pt modelId="{F9FA3723-D810-A144-9A95-75238D1192F1}" type="pres">
      <dgm:prSet presAssocID="{812CD1D6-96DE-1E44-94E6-D106B69BC56A}" presName="spacing" presStyleCnt="0"/>
      <dgm:spPr/>
    </dgm:pt>
    <dgm:pt modelId="{0C4EF940-F9CA-264B-8B93-21603F2A515B}" type="pres">
      <dgm:prSet presAssocID="{D049986C-6D2D-4A43-AE79-3FFCD7B9D128}" presName="linNode" presStyleCnt="0"/>
      <dgm:spPr/>
    </dgm:pt>
    <dgm:pt modelId="{0A32DCA6-6C30-2843-87C2-17437AF76935}" type="pres">
      <dgm:prSet presAssocID="{D049986C-6D2D-4A43-AE79-3FFCD7B9D128}" presName="parentShp" presStyleLbl="node1" presStyleIdx="5" presStyleCnt="8">
        <dgm:presLayoutVars>
          <dgm:bulletEnabled val="1"/>
        </dgm:presLayoutVars>
      </dgm:prSet>
      <dgm:spPr/>
    </dgm:pt>
    <dgm:pt modelId="{8908818F-A7A9-B34E-9965-273C42347A97}" type="pres">
      <dgm:prSet presAssocID="{D049986C-6D2D-4A43-AE79-3FFCD7B9D128}" presName="childShp" presStyleLbl="bgAccFollowNode1" presStyleIdx="5" presStyleCnt="8">
        <dgm:presLayoutVars>
          <dgm:bulletEnabled val="1"/>
        </dgm:presLayoutVars>
      </dgm:prSet>
      <dgm:spPr/>
    </dgm:pt>
    <dgm:pt modelId="{FAC6F1D8-6395-804C-B6F4-FEB33C221483}" type="pres">
      <dgm:prSet presAssocID="{3BB74139-8754-FB4A-A9EE-899E56F1B371}" presName="spacing" presStyleCnt="0"/>
      <dgm:spPr/>
    </dgm:pt>
    <dgm:pt modelId="{3E2B23EA-3620-1C4B-80F3-CE5D48127191}" type="pres">
      <dgm:prSet presAssocID="{98F65961-3DCF-4F4B-BF4D-E202B3A1C718}" presName="linNode" presStyleCnt="0"/>
      <dgm:spPr/>
    </dgm:pt>
    <dgm:pt modelId="{D9377BBD-AF47-8948-82FE-DF20E45E0560}" type="pres">
      <dgm:prSet presAssocID="{98F65961-3DCF-4F4B-BF4D-E202B3A1C718}" presName="parentShp" presStyleLbl="node1" presStyleIdx="6" presStyleCnt="8">
        <dgm:presLayoutVars>
          <dgm:bulletEnabled val="1"/>
        </dgm:presLayoutVars>
      </dgm:prSet>
      <dgm:spPr/>
    </dgm:pt>
    <dgm:pt modelId="{8B14DFCE-538C-E847-B780-3CD94CEE6A8C}" type="pres">
      <dgm:prSet presAssocID="{98F65961-3DCF-4F4B-BF4D-E202B3A1C718}" presName="childShp" presStyleLbl="bgAccFollowNode1" presStyleIdx="6" presStyleCnt="8">
        <dgm:presLayoutVars>
          <dgm:bulletEnabled val="1"/>
        </dgm:presLayoutVars>
      </dgm:prSet>
      <dgm:spPr/>
    </dgm:pt>
    <dgm:pt modelId="{D5894D1F-D3FE-9F40-9698-A5843B0183E2}" type="pres">
      <dgm:prSet presAssocID="{F26CFAE1-2F4A-8E44-BBA2-4C91E6BA025F}" presName="spacing" presStyleCnt="0"/>
      <dgm:spPr/>
    </dgm:pt>
    <dgm:pt modelId="{580173A3-08C9-474C-931D-C1250BC10B74}" type="pres">
      <dgm:prSet presAssocID="{1C54E2CF-59C6-094A-A6A8-51CFBC0D5CCB}" presName="linNode" presStyleCnt="0"/>
      <dgm:spPr/>
    </dgm:pt>
    <dgm:pt modelId="{13F0C305-2CC0-9B42-A47E-47F2F1E219C2}" type="pres">
      <dgm:prSet presAssocID="{1C54E2CF-59C6-094A-A6A8-51CFBC0D5CCB}" presName="parentShp" presStyleLbl="node1" presStyleIdx="7" presStyleCnt="8">
        <dgm:presLayoutVars>
          <dgm:bulletEnabled val="1"/>
        </dgm:presLayoutVars>
      </dgm:prSet>
      <dgm:spPr/>
    </dgm:pt>
    <dgm:pt modelId="{F1501C52-0072-A344-8220-05261983BBC7}" type="pres">
      <dgm:prSet presAssocID="{1C54E2CF-59C6-094A-A6A8-51CFBC0D5CCB}" presName="childShp" presStyleLbl="bgAccFollowNode1" presStyleIdx="7" presStyleCnt="8">
        <dgm:presLayoutVars>
          <dgm:bulletEnabled val="1"/>
        </dgm:presLayoutVars>
      </dgm:prSet>
      <dgm:spPr/>
    </dgm:pt>
  </dgm:ptLst>
  <dgm:cxnLst>
    <dgm:cxn modelId="{A7196505-EFA9-FC4B-8845-57821FBEF201}" srcId="{D049986C-6D2D-4A43-AE79-3FFCD7B9D128}" destId="{58130A71-D077-F64A-998F-51F0B3407B9D}" srcOrd="1" destOrd="0" parTransId="{8ECDB901-A43F-CD42-A76C-FA81AC40C692}" sibTransId="{EF47B6FA-BF65-D841-878E-87D3D5FFB412}"/>
    <dgm:cxn modelId="{EEF45D0A-8092-C842-88FD-571840DB652B}" srcId="{718C60D7-E184-5D42-97B7-FE0022E88162}" destId="{85079983-D873-CF47-8B50-43FE72862913}" srcOrd="1" destOrd="0" parTransId="{EF1E7CC8-79FC-274A-A021-B7B121758397}" sibTransId="{B9744871-3F7D-494E-8CD2-E934E68D6F5B}"/>
    <dgm:cxn modelId="{8FAC9E0C-37D2-1B49-9C6B-34355453A7D4}" type="presOf" srcId="{4EC54809-68B0-504E-A76E-61115B4DC10D}" destId="{497AA1C6-1568-1146-BAF9-1ED16BDAF02F}" srcOrd="0" destOrd="1" presId="urn:microsoft.com/office/officeart/2005/8/layout/vList6"/>
    <dgm:cxn modelId="{7BD4DB0F-7FB9-584A-8553-CF7A9B5A1A9C}" type="presOf" srcId="{1C54E2CF-59C6-094A-A6A8-51CFBC0D5CCB}" destId="{13F0C305-2CC0-9B42-A47E-47F2F1E219C2}" srcOrd="0" destOrd="0" presId="urn:microsoft.com/office/officeart/2005/8/layout/vList6"/>
    <dgm:cxn modelId="{9DA89313-4B88-F045-A703-1867263129E4}" type="presOf" srcId="{4FBF7E77-1A9F-A742-A47F-6315BEC9EC53}" destId="{8908818F-A7A9-B34E-9965-273C42347A97}" srcOrd="0" destOrd="2" presId="urn:microsoft.com/office/officeart/2005/8/layout/vList6"/>
    <dgm:cxn modelId="{E03FCF16-0E9F-1443-B391-58E4EF7B778D}" type="presOf" srcId="{D049986C-6D2D-4A43-AE79-3FFCD7B9D128}" destId="{0A32DCA6-6C30-2843-87C2-17437AF76935}" srcOrd="0" destOrd="0" presId="urn:microsoft.com/office/officeart/2005/8/layout/vList6"/>
    <dgm:cxn modelId="{0038D82D-C549-4048-A0CA-0C55E43605A6}" type="presOf" srcId="{047DF71C-C417-E34C-BC64-91802049686E}" destId="{D4CCB282-952C-4D40-8BA1-7FFFD9EBAA29}" srcOrd="0" destOrd="1" presId="urn:microsoft.com/office/officeart/2005/8/layout/vList6"/>
    <dgm:cxn modelId="{73CE1D37-6AB8-2742-8EEA-E6374A8C1A24}" type="presOf" srcId="{58130A71-D077-F64A-998F-51F0B3407B9D}" destId="{8908818F-A7A9-B34E-9965-273C42347A97}" srcOrd="0" destOrd="1" presId="urn:microsoft.com/office/officeart/2005/8/layout/vList6"/>
    <dgm:cxn modelId="{A6EE2841-3C67-104B-B344-228722DC0BF7}" srcId="{BF1213BE-D737-6344-A9EA-DAD900E42DE3}" destId="{047DF71C-C417-E34C-BC64-91802049686E}" srcOrd="1" destOrd="0" parTransId="{0F2A6A96-78C2-2741-B18F-B12477DE4A5A}" sibTransId="{850BC30B-E1FE-834F-BA89-B31F14677CB7}"/>
    <dgm:cxn modelId="{F9776262-5DD1-394E-AB0A-9E96475ADD2C}" srcId="{0079D887-7986-7A4E-8A2F-3DED69D98374}" destId="{4EC54809-68B0-504E-A76E-61115B4DC10D}" srcOrd="1" destOrd="0" parTransId="{794CEECA-AEB8-224F-8299-04CD5ADDB245}" sibTransId="{AB4B0D86-2C94-B94D-9E16-96E39FD63F47}"/>
    <dgm:cxn modelId="{97790263-9D9E-9042-904B-8EBFD21F401B}" srcId="{3344BC5B-018C-F248-97B0-4CFA0F247CBF}" destId="{BF1213BE-D737-6344-A9EA-DAD900E42DE3}" srcOrd="3" destOrd="0" parTransId="{E394BC74-43C3-D04E-8B3B-A1074993BCE4}" sibTransId="{118E6C07-7A7C-2B4C-9FBE-93C2A9734CFD}"/>
    <dgm:cxn modelId="{D7D4A963-B97F-FB44-8E8A-11D3E3070F4F}" srcId="{D049986C-6D2D-4A43-AE79-3FFCD7B9D128}" destId="{5399349C-5912-2C40-AB7E-1040C76BAA00}" srcOrd="0" destOrd="0" parTransId="{063D58BA-6A7A-5342-BAF3-03A5ABC8167E}" sibTransId="{C1B7FF7E-8F79-9143-8941-25ACE0D647F0}"/>
    <dgm:cxn modelId="{9FB3B863-E28D-674A-B2E4-6E1AF06B5EDD}" type="presOf" srcId="{98F65961-3DCF-4F4B-BF4D-E202B3A1C718}" destId="{D9377BBD-AF47-8948-82FE-DF20E45E0560}" srcOrd="0" destOrd="0" presId="urn:microsoft.com/office/officeart/2005/8/layout/vList6"/>
    <dgm:cxn modelId="{2BA1F268-6E16-B442-930A-811860769818}" srcId="{3344BC5B-018C-F248-97B0-4CFA0F247CBF}" destId="{0079D887-7986-7A4E-8A2F-3DED69D98374}" srcOrd="2" destOrd="0" parTransId="{1FE3C456-68EC-F04D-AE64-9999F59AEFC0}" sibTransId="{535FA52D-713D-C74C-B44C-084560BB0E48}"/>
    <dgm:cxn modelId="{53E3CD4A-5EF5-CD44-9F36-5E3D8CE57699}" type="presOf" srcId="{2CD49E72-DE79-2C4A-9EFE-BEA057C16785}" destId="{35503510-4E13-B747-B9A0-BA7A9AE51BE7}" srcOrd="0" destOrd="0" presId="urn:microsoft.com/office/officeart/2005/8/layout/vList6"/>
    <dgm:cxn modelId="{AD87BB6B-BA64-BB41-9B91-FA43D80C5988}" type="presOf" srcId="{63220303-EA99-7E4D-8538-219BDFB2D45E}" destId="{D4CCB282-952C-4D40-8BA1-7FFFD9EBAA29}" srcOrd="0" destOrd="0" presId="urn:microsoft.com/office/officeart/2005/8/layout/vList6"/>
    <dgm:cxn modelId="{FC04DE4D-C473-0E43-80F9-A14A26C27E72}" type="presOf" srcId="{3344BC5B-018C-F248-97B0-4CFA0F247CBF}" destId="{179DBC3E-3C58-F444-9C71-7B0FE688EBAB}" srcOrd="0" destOrd="0" presId="urn:microsoft.com/office/officeart/2005/8/layout/vList6"/>
    <dgm:cxn modelId="{D72C186F-D38C-1F41-9A78-2BFB40FB904C}" type="presOf" srcId="{BF1213BE-D737-6344-A9EA-DAD900E42DE3}" destId="{81FCF3AF-8CCA-4946-ACCE-0BBAC97FC30D}" srcOrd="0" destOrd="0" presId="urn:microsoft.com/office/officeart/2005/8/layout/vList6"/>
    <dgm:cxn modelId="{90FDAA6F-4782-634F-89B4-66D411E56B80}" srcId="{D049986C-6D2D-4A43-AE79-3FFCD7B9D128}" destId="{4FBF7E77-1A9F-A742-A47F-6315BEC9EC53}" srcOrd="2" destOrd="0" parTransId="{76365BF2-1388-2B4F-8B3E-DABFEB6D4EB4}" sibTransId="{96925A1A-B741-A24E-92C3-A664844610CD}"/>
    <dgm:cxn modelId="{2379BC6F-3A31-2943-A201-5351B15ED009}" srcId="{718C60D7-E184-5D42-97B7-FE0022E88162}" destId="{C432D918-C1A7-B847-8F3F-AA8C2071454E}" srcOrd="0" destOrd="0" parTransId="{5BF325F0-83DA-DB43-9FFA-70AD4CED1956}" sibTransId="{54A488AE-EA4E-FD4F-9CF5-B163EDB8C3FC}"/>
    <dgm:cxn modelId="{DE71BE50-88E3-9B44-9377-6A0A86B478B8}" type="presOf" srcId="{7F021DE1-4A30-ED4B-9294-F6FA582AD8BB}" destId="{AB8EA220-A165-1D47-BDD0-6F205BB4F29D}" srcOrd="0" destOrd="0" presId="urn:microsoft.com/office/officeart/2005/8/layout/vList6"/>
    <dgm:cxn modelId="{C31FD973-FD25-DF41-BEE0-F3B609DA81E1}" type="presOf" srcId="{EDD8942B-AD34-7643-89AE-A165AFA8CB8C}" destId="{5599EE6E-AFE9-C44A-A438-EE8BF238A4FD}" srcOrd="0" destOrd="2" presId="urn:microsoft.com/office/officeart/2005/8/layout/vList6"/>
    <dgm:cxn modelId="{26D3F474-2DA8-6348-8498-55D1140BC72B}" srcId="{2CD49E72-DE79-2C4A-9EFE-BEA057C16785}" destId="{2A82729C-7C90-CB4E-935D-7FB7A9E0E43B}" srcOrd="1" destOrd="0" parTransId="{E3FB05BB-429D-634E-8216-FBC414202168}" sibTransId="{4CAD645A-616C-DC47-ADFB-CE98A198C841}"/>
    <dgm:cxn modelId="{447F3277-A7CE-324C-8B7D-4DB2E5D9A8D3}" type="presOf" srcId="{2A82729C-7C90-CB4E-935D-7FB7A9E0E43B}" destId="{9A46B5E2-2AAA-2D4E-91E1-BD0607472087}" srcOrd="0" destOrd="1" presId="urn:microsoft.com/office/officeart/2005/8/layout/vList6"/>
    <dgm:cxn modelId="{A2858057-2567-8B4C-A71B-4DBE145F9025}" type="presOf" srcId="{B61E27F7-12FE-6640-B687-27FBFD4E6443}" destId="{8B14DFCE-538C-E847-B780-3CD94CEE6A8C}" srcOrd="0" destOrd="0" presId="urn:microsoft.com/office/officeart/2005/8/layout/vList6"/>
    <dgm:cxn modelId="{48E5A579-CEE5-684D-A7FA-EE16BBB8342F}" srcId="{7F021DE1-4A30-ED4B-9294-F6FA582AD8BB}" destId="{7C69A2B4-D165-E542-92B9-B7AF2FFFB3D5}" srcOrd="0" destOrd="0" parTransId="{E75C7BA4-BC29-F04B-A692-233795B57298}" sibTransId="{1F35E466-47CC-754A-B52F-0E7A426CECC4}"/>
    <dgm:cxn modelId="{91B6B05A-F9D1-D040-A542-D3AC60C672CA}" type="presOf" srcId="{5CDC9FB8-7D47-0E46-AA6D-EB137DFFE5E4}" destId="{497AA1C6-1568-1146-BAF9-1ED16BDAF02F}" srcOrd="0" destOrd="2" presId="urn:microsoft.com/office/officeart/2005/8/layout/vList6"/>
    <dgm:cxn modelId="{FA4EB08D-AFE2-3D43-B305-42600E8B08FF}" type="presOf" srcId="{BEB7F7C9-99F7-3349-9D46-0A94FE66E9F5}" destId="{497AA1C6-1568-1146-BAF9-1ED16BDAF02F}" srcOrd="0" destOrd="0" presId="urn:microsoft.com/office/officeart/2005/8/layout/vList6"/>
    <dgm:cxn modelId="{C3ACBB8E-922B-FC46-B00C-CC63823141E5}" srcId="{7F021DE1-4A30-ED4B-9294-F6FA582AD8BB}" destId="{EDD8942B-AD34-7643-89AE-A165AFA8CB8C}" srcOrd="2" destOrd="0" parTransId="{BFB41401-696E-7146-AAE5-E06169025F15}" sibTransId="{5D0A8E38-EFA5-D141-B29B-7732116EE908}"/>
    <dgm:cxn modelId="{7D311494-52CB-4F48-A1D7-9783E301E8FC}" type="presOf" srcId="{A4113B5C-4F4A-1A4B-A136-D3C959D5A8F1}" destId="{5599EE6E-AFE9-C44A-A438-EE8BF238A4FD}" srcOrd="0" destOrd="1" presId="urn:microsoft.com/office/officeart/2005/8/layout/vList6"/>
    <dgm:cxn modelId="{F0B85895-991B-A346-A77C-64BB0879F007}" srcId="{3344BC5B-018C-F248-97B0-4CFA0F247CBF}" destId="{7F021DE1-4A30-ED4B-9294-F6FA582AD8BB}" srcOrd="4" destOrd="0" parTransId="{A8E92ACC-08C2-D548-AAAE-15A2E9CAA77A}" sibTransId="{812CD1D6-96DE-1E44-94E6-D106B69BC56A}"/>
    <dgm:cxn modelId="{7EFF0296-2226-0143-8830-7BDE9F0C5215}" srcId="{98F65961-3DCF-4F4B-BF4D-E202B3A1C718}" destId="{B61E27F7-12FE-6640-B687-27FBFD4E6443}" srcOrd="0" destOrd="0" parTransId="{347C89C6-1ECB-D243-8AA3-104438832156}" sibTransId="{2977683F-1A01-EE44-9E3E-D6A2C0DA1A03}"/>
    <dgm:cxn modelId="{82C86C96-5F1B-7842-A742-357800652418}" type="presOf" srcId="{5399349C-5912-2C40-AB7E-1040C76BAA00}" destId="{8908818F-A7A9-B34E-9965-273C42347A97}" srcOrd="0" destOrd="0" presId="urn:microsoft.com/office/officeart/2005/8/layout/vList6"/>
    <dgm:cxn modelId="{5D55959A-F4E5-B248-B7EF-16F4739F65F2}" srcId="{3344BC5B-018C-F248-97B0-4CFA0F247CBF}" destId="{1C54E2CF-59C6-094A-A6A8-51CFBC0D5CCB}" srcOrd="7" destOrd="0" parTransId="{56806DBB-AD92-B94D-984C-EC87B682EED0}" sibTransId="{A1EDF249-4AB9-8B4C-8FDA-126A3858B82B}"/>
    <dgm:cxn modelId="{98EFDEA4-7196-D741-A1D7-4F8A9287BA00}" type="presOf" srcId="{1FD24A08-0CA4-7743-A33D-07BF0EFEF7EF}" destId="{9A46B5E2-2AAA-2D4E-91E1-BD0607472087}" srcOrd="0" destOrd="0" presId="urn:microsoft.com/office/officeart/2005/8/layout/vList6"/>
    <dgm:cxn modelId="{03C004A6-F78E-8A40-BCC1-14F31252BF01}" srcId="{3344BC5B-018C-F248-97B0-4CFA0F247CBF}" destId="{2CD49E72-DE79-2C4A-9EFE-BEA057C16785}" srcOrd="0" destOrd="0" parTransId="{A45846E1-C12E-8940-A878-FDF78167C857}" sibTransId="{7A590D38-CECF-414B-8988-E3C69516DEF5}"/>
    <dgm:cxn modelId="{E3076BA6-CC30-8D40-B66E-B42503A62DBB}" srcId="{3344BC5B-018C-F248-97B0-4CFA0F247CBF}" destId="{D049986C-6D2D-4A43-AE79-3FFCD7B9D128}" srcOrd="5" destOrd="0" parTransId="{DADE375B-98CF-5043-A648-FA19A4595B57}" sibTransId="{3BB74139-8754-FB4A-A9EE-899E56F1B371}"/>
    <dgm:cxn modelId="{E4D4BFAC-B74F-BF46-A2BF-75943B1B52E4}" srcId="{0079D887-7986-7A4E-8A2F-3DED69D98374}" destId="{BEB7F7C9-99F7-3349-9D46-0A94FE66E9F5}" srcOrd="0" destOrd="0" parTransId="{E0ADDE72-5DFC-CB42-9E61-44CA748D7268}" sibTransId="{A48A96C1-B80B-624B-90E5-6EEAF9EF8905}"/>
    <dgm:cxn modelId="{8AFD88B8-CFD1-DC41-B65D-753B5C0085C6}" srcId="{1C54E2CF-59C6-094A-A6A8-51CFBC0D5CCB}" destId="{347FDF30-CE86-7F4A-941B-D39851EC8A97}" srcOrd="0" destOrd="0" parTransId="{5C633C29-E167-0E4E-B939-4537F0B8B265}" sibTransId="{1A2F0D5E-33D1-4545-8B76-F082974B4E28}"/>
    <dgm:cxn modelId="{556DC4BF-67E1-DD4D-8137-19E0CC4FC0E8}" srcId="{BF1213BE-D737-6344-A9EA-DAD900E42DE3}" destId="{63220303-EA99-7E4D-8538-219BDFB2D45E}" srcOrd="0" destOrd="0" parTransId="{B81A7FE3-79B2-5D4D-9186-02B2EF95927C}" sibTransId="{33A13F25-FF5F-4940-B30B-70D46A6CF9AC}"/>
    <dgm:cxn modelId="{D5269CC4-C2DB-EB45-9C5F-836C1B32177C}" type="presOf" srcId="{7C69A2B4-D165-E542-92B9-B7AF2FFFB3D5}" destId="{5599EE6E-AFE9-C44A-A438-EE8BF238A4FD}" srcOrd="0" destOrd="0" presId="urn:microsoft.com/office/officeart/2005/8/layout/vList6"/>
    <dgm:cxn modelId="{9E7E12C9-C832-D94E-A70E-07257973CED5}" type="presOf" srcId="{718C60D7-E184-5D42-97B7-FE0022E88162}" destId="{65FDAC82-0C56-FF4C-898F-9B4F9B519569}" srcOrd="0" destOrd="0" presId="urn:microsoft.com/office/officeart/2005/8/layout/vList6"/>
    <dgm:cxn modelId="{1F8A85CB-E091-2A44-AF3F-39D20472A105}" srcId="{1C54E2CF-59C6-094A-A6A8-51CFBC0D5CCB}" destId="{008270F4-C450-1340-83B2-9A3455B78636}" srcOrd="1" destOrd="0" parTransId="{4204512D-2749-B846-87A9-7A3154249631}" sibTransId="{871FFFEA-82AB-1544-BC4B-ACC25B5E1CD5}"/>
    <dgm:cxn modelId="{0F9526CC-908F-9D42-986C-3C4E7B42479A}" srcId="{3344BC5B-018C-F248-97B0-4CFA0F247CBF}" destId="{718C60D7-E184-5D42-97B7-FE0022E88162}" srcOrd="1" destOrd="0" parTransId="{B1E7BAE7-D28E-5D41-B7F6-503ADAD25398}" sibTransId="{1C6C10E9-3CC0-E447-8999-BB63267826B9}"/>
    <dgm:cxn modelId="{0EFC88CF-233A-2C4F-9708-7150FBB6BD62}" srcId="{7F021DE1-4A30-ED4B-9294-F6FA582AD8BB}" destId="{A4113B5C-4F4A-1A4B-A136-D3C959D5A8F1}" srcOrd="1" destOrd="0" parTransId="{61488EB8-61FD-EE45-B98D-8693D25B3B99}" sibTransId="{35D0D0BD-0DE7-C34D-A4F8-5474CA5DD369}"/>
    <dgm:cxn modelId="{91798BDC-8399-8943-8A8F-0DE2AD05C95D}" type="presOf" srcId="{C432D918-C1A7-B847-8F3F-AA8C2071454E}" destId="{650011F1-56F5-AC44-B31E-CBD1A74CE997}" srcOrd="0" destOrd="0" presId="urn:microsoft.com/office/officeart/2005/8/layout/vList6"/>
    <dgm:cxn modelId="{855E86DF-A0BB-A54D-9F0B-047E837B0310}" type="presOf" srcId="{008270F4-C450-1340-83B2-9A3455B78636}" destId="{F1501C52-0072-A344-8220-05261983BBC7}" srcOrd="0" destOrd="1" presId="urn:microsoft.com/office/officeart/2005/8/layout/vList6"/>
    <dgm:cxn modelId="{A5E78BE4-2B7E-C54F-947F-EEA2127613CF}" srcId="{0079D887-7986-7A4E-8A2F-3DED69D98374}" destId="{5CDC9FB8-7D47-0E46-AA6D-EB137DFFE5E4}" srcOrd="2" destOrd="0" parTransId="{073B7F3B-F4E2-B44E-B1C7-6758E6768EC4}" sibTransId="{87B3B357-96D5-6443-A0CE-0232AB4A1CA9}"/>
    <dgm:cxn modelId="{31BE9DE4-F377-C544-AB92-700E19E8C432}" srcId="{3344BC5B-018C-F248-97B0-4CFA0F247CBF}" destId="{98F65961-3DCF-4F4B-BF4D-E202B3A1C718}" srcOrd="6" destOrd="0" parTransId="{E7930B37-7559-3141-975E-E38FAE5A0D8E}" sibTransId="{F26CFAE1-2F4A-8E44-BBA2-4C91E6BA025F}"/>
    <dgm:cxn modelId="{837905E8-4DE8-8842-9B29-CB042E4AE1BF}" type="presOf" srcId="{347FDF30-CE86-7F4A-941B-D39851EC8A97}" destId="{F1501C52-0072-A344-8220-05261983BBC7}" srcOrd="0" destOrd="0" presId="urn:microsoft.com/office/officeart/2005/8/layout/vList6"/>
    <dgm:cxn modelId="{954F97EE-26E6-364A-BA9E-41767C96D333}" srcId="{2CD49E72-DE79-2C4A-9EFE-BEA057C16785}" destId="{1FD24A08-0CA4-7743-A33D-07BF0EFEF7EF}" srcOrd="0" destOrd="0" parTransId="{5DFC53B5-3983-0C49-B521-C5BB866C7924}" sibTransId="{445713F6-ED2B-DA41-AA3B-6C1DABD8BCCC}"/>
    <dgm:cxn modelId="{3685A5F4-FBA4-3147-A04B-F530DE6FD7B8}" type="presOf" srcId="{85079983-D873-CF47-8B50-43FE72862913}" destId="{650011F1-56F5-AC44-B31E-CBD1A74CE997}" srcOrd="0" destOrd="1" presId="urn:microsoft.com/office/officeart/2005/8/layout/vList6"/>
    <dgm:cxn modelId="{0D23AAFE-A5A4-6A41-85AC-A3B66469A91C}" type="presOf" srcId="{0079D887-7986-7A4E-8A2F-3DED69D98374}" destId="{5D9DF52F-1824-C64B-9A6B-9FAF84248E43}" srcOrd="0" destOrd="0" presId="urn:microsoft.com/office/officeart/2005/8/layout/vList6"/>
    <dgm:cxn modelId="{6846C7FA-2FD1-2A48-849D-688CC0A6455A}" type="presParOf" srcId="{179DBC3E-3C58-F444-9C71-7B0FE688EBAB}" destId="{154B1A4C-8BD4-B74D-B9BD-D390D60B2EC7}" srcOrd="0" destOrd="0" presId="urn:microsoft.com/office/officeart/2005/8/layout/vList6"/>
    <dgm:cxn modelId="{C32B47A7-6798-0C42-8850-A64721EC7F88}" type="presParOf" srcId="{154B1A4C-8BD4-B74D-B9BD-D390D60B2EC7}" destId="{35503510-4E13-B747-B9A0-BA7A9AE51BE7}" srcOrd="0" destOrd="0" presId="urn:microsoft.com/office/officeart/2005/8/layout/vList6"/>
    <dgm:cxn modelId="{D7BFBBC0-5D41-D34B-BC5A-F74298308282}" type="presParOf" srcId="{154B1A4C-8BD4-B74D-B9BD-D390D60B2EC7}" destId="{9A46B5E2-2AAA-2D4E-91E1-BD0607472087}" srcOrd="1" destOrd="0" presId="urn:microsoft.com/office/officeart/2005/8/layout/vList6"/>
    <dgm:cxn modelId="{81EA7511-59E6-3E44-97F8-756D6D7D64FE}" type="presParOf" srcId="{179DBC3E-3C58-F444-9C71-7B0FE688EBAB}" destId="{A9BFB788-F6C3-3D4F-9CA1-F976E4415D95}" srcOrd="1" destOrd="0" presId="urn:microsoft.com/office/officeart/2005/8/layout/vList6"/>
    <dgm:cxn modelId="{9DFF49EF-7DB2-8B4D-AFCE-CE95FD35B642}" type="presParOf" srcId="{179DBC3E-3C58-F444-9C71-7B0FE688EBAB}" destId="{55E28403-0373-6243-9013-904AB3DECAA7}" srcOrd="2" destOrd="0" presId="urn:microsoft.com/office/officeart/2005/8/layout/vList6"/>
    <dgm:cxn modelId="{FA1E14EC-1F4C-8C46-8B86-290752DBF56B}" type="presParOf" srcId="{55E28403-0373-6243-9013-904AB3DECAA7}" destId="{65FDAC82-0C56-FF4C-898F-9B4F9B519569}" srcOrd="0" destOrd="0" presId="urn:microsoft.com/office/officeart/2005/8/layout/vList6"/>
    <dgm:cxn modelId="{6C73A070-092F-0A43-9B93-FEC0F428F4F5}" type="presParOf" srcId="{55E28403-0373-6243-9013-904AB3DECAA7}" destId="{650011F1-56F5-AC44-B31E-CBD1A74CE997}" srcOrd="1" destOrd="0" presId="urn:microsoft.com/office/officeart/2005/8/layout/vList6"/>
    <dgm:cxn modelId="{D7A74E80-13D8-D24A-858B-FEF62028413D}" type="presParOf" srcId="{179DBC3E-3C58-F444-9C71-7B0FE688EBAB}" destId="{7C808512-362C-294A-A65B-CE8B63C17C2A}" srcOrd="3" destOrd="0" presId="urn:microsoft.com/office/officeart/2005/8/layout/vList6"/>
    <dgm:cxn modelId="{20A0637B-DE1F-A04F-A7B2-B8B1F512901A}" type="presParOf" srcId="{179DBC3E-3C58-F444-9C71-7B0FE688EBAB}" destId="{3975896B-01F7-C743-86D3-71E75BDE4156}" srcOrd="4" destOrd="0" presId="urn:microsoft.com/office/officeart/2005/8/layout/vList6"/>
    <dgm:cxn modelId="{53565C0C-12E1-9141-8366-242753EE5483}" type="presParOf" srcId="{3975896B-01F7-C743-86D3-71E75BDE4156}" destId="{5D9DF52F-1824-C64B-9A6B-9FAF84248E43}" srcOrd="0" destOrd="0" presId="urn:microsoft.com/office/officeart/2005/8/layout/vList6"/>
    <dgm:cxn modelId="{3CDCFD5D-0A8B-4140-8770-5BE895E59E6F}" type="presParOf" srcId="{3975896B-01F7-C743-86D3-71E75BDE4156}" destId="{497AA1C6-1568-1146-BAF9-1ED16BDAF02F}" srcOrd="1" destOrd="0" presId="urn:microsoft.com/office/officeart/2005/8/layout/vList6"/>
    <dgm:cxn modelId="{2F276518-FE1D-884B-9CC5-89C5710096EE}" type="presParOf" srcId="{179DBC3E-3C58-F444-9C71-7B0FE688EBAB}" destId="{14FF77C9-5DB0-AB4A-B9DF-28296D2F94C9}" srcOrd="5" destOrd="0" presId="urn:microsoft.com/office/officeart/2005/8/layout/vList6"/>
    <dgm:cxn modelId="{9F368F46-AF4E-4D43-A7E8-4E811DC7C71F}" type="presParOf" srcId="{179DBC3E-3C58-F444-9C71-7B0FE688EBAB}" destId="{50F1F1CF-2BBB-A643-B3BC-F23A40169AF0}" srcOrd="6" destOrd="0" presId="urn:microsoft.com/office/officeart/2005/8/layout/vList6"/>
    <dgm:cxn modelId="{493E3D1D-5EC3-7D40-A9C7-6C78E1A09B6D}" type="presParOf" srcId="{50F1F1CF-2BBB-A643-B3BC-F23A40169AF0}" destId="{81FCF3AF-8CCA-4946-ACCE-0BBAC97FC30D}" srcOrd="0" destOrd="0" presId="urn:microsoft.com/office/officeart/2005/8/layout/vList6"/>
    <dgm:cxn modelId="{E096B68C-B8CC-5448-AAAE-7C6FC618F543}" type="presParOf" srcId="{50F1F1CF-2BBB-A643-B3BC-F23A40169AF0}" destId="{D4CCB282-952C-4D40-8BA1-7FFFD9EBAA29}" srcOrd="1" destOrd="0" presId="urn:microsoft.com/office/officeart/2005/8/layout/vList6"/>
    <dgm:cxn modelId="{081BBC74-88EB-9544-966D-208A55CC8889}" type="presParOf" srcId="{179DBC3E-3C58-F444-9C71-7B0FE688EBAB}" destId="{1DFBF4AD-ADB4-F840-A395-278FF44E5839}" srcOrd="7" destOrd="0" presId="urn:microsoft.com/office/officeart/2005/8/layout/vList6"/>
    <dgm:cxn modelId="{145D1DAA-92F1-6649-9206-9373BF18EE7C}" type="presParOf" srcId="{179DBC3E-3C58-F444-9C71-7B0FE688EBAB}" destId="{C9E2C7DB-D18B-0B4C-90B3-95D736ECAF6D}" srcOrd="8" destOrd="0" presId="urn:microsoft.com/office/officeart/2005/8/layout/vList6"/>
    <dgm:cxn modelId="{52F22F8B-E583-4841-A928-7E527E2873AA}" type="presParOf" srcId="{C9E2C7DB-D18B-0B4C-90B3-95D736ECAF6D}" destId="{AB8EA220-A165-1D47-BDD0-6F205BB4F29D}" srcOrd="0" destOrd="0" presId="urn:microsoft.com/office/officeart/2005/8/layout/vList6"/>
    <dgm:cxn modelId="{C39E32B1-2126-2D49-97EF-AC310967CFCB}" type="presParOf" srcId="{C9E2C7DB-D18B-0B4C-90B3-95D736ECAF6D}" destId="{5599EE6E-AFE9-C44A-A438-EE8BF238A4FD}" srcOrd="1" destOrd="0" presId="urn:microsoft.com/office/officeart/2005/8/layout/vList6"/>
    <dgm:cxn modelId="{6BE0FA40-F3FE-5644-9AEE-B414CF734623}" type="presParOf" srcId="{179DBC3E-3C58-F444-9C71-7B0FE688EBAB}" destId="{F9FA3723-D810-A144-9A95-75238D1192F1}" srcOrd="9" destOrd="0" presId="urn:microsoft.com/office/officeart/2005/8/layout/vList6"/>
    <dgm:cxn modelId="{32E15ED9-D387-E24C-9207-4D78BD7BF4B1}" type="presParOf" srcId="{179DBC3E-3C58-F444-9C71-7B0FE688EBAB}" destId="{0C4EF940-F9CA-264B-8B93-21603F2A515B}" srcOrd="10" destOrd="0" presId="urn:microsoft.com/office/officeart/2005/8/layout/vList6"/>
    <dgm:cxn modelId="{EA209E04-5168-B34E-9F13-EE33EA01C169}" type="presParOf" srcId="{0C4EF940-F9CA-264B-8B93-21603F2A515B}" destId="{0A32DCA6-6C30-2843-87C2-17437AF76935}" srcOrd="0" destOrd="0" presId="urn:microsoft.com/office/officeart/2005/8/layout/vList6"/>
    <dgm:cxn modelId="{4352C307-E064-4543-91D0-55A0A5FE4F04}" type="presParOf" srcId="{0C4EF940-F9CA-264B-8B93-21603F2A515B}" destId="{8908818F-A7A9-B34E-9965-273C42347A97}" srcOrd="1" destOrd="0" presId="urn:microsoft.com/office/officeart/2005/8/layout/vList6"/>
    <dgm:cxn modelId="{F18BC987-08E5-2140-A309-A60D23ACCD22}" type="presParOf" srcId="{179DBC3E-3C58-F444-9C71-7B0FE688EBAB}" destId="{FAC6F1D8-6395-804C-B6F4-FEB33C221483}" srcOrd="11" destOrd="0" presId="urn:microsoft.com/office/officeart/2005/8/layout/vList6"/>
    <dgm:cxn modelId="{B7716F1C-7272-134B-851E-5FDB632734D2}" type="presParOf" srcId="{179DBC3E-3C58-F444-9C71-7B0FE688EBAB}" destId="{3E2B23EA-3620-1C4B-80F3-CE5D48127191}" srcOrd="12" destOrd="0" presId="urn:microsoft.com/office/officeart/2005/8/layout/vList6"/>
    <dgm:cxn modelId="{61C562A4-E21B-4F43-B456-2FA54CAEC4C7}" type="presParOf" srcId="{3E2B23EA-3620-1C4B-80F3-CE5D48127191}" destId="{D9377BBD-AF47-8948-82FE-DF20E45E0560}" srcOrd="0" destOrd="0" presId="urn:microsoft.com/office/officeart/2005/8/layout/vList6"/>
    <dgm:cxn modelId="{E10EFA46-556F-BD4C-AD48-98086A099C4C}" type="presParOf" srcId="{3E2B23EA-3620-1C4B-80F3-CE5D48127191}" destId="{8B14DFCE-538C-E847-B780-3CD94CEE6A8C}" srcOrd="1" destOrd="0" presId="urn:microsoft.com/office/officeart/2005/8/layout/vList6"/>
    <dgm:cxn modelId="{4F141962-730E-A64C-923A-82971D4763E4}" type="presParOf" srcId="{179DBC3E-3C58-F444-9C71-7B0FE688EBAB}" destId="{D5894D1F-D3FE-9F40-9698-A5843B0183E2}" srcOrd="13" destOrd="0" presId="urn:microsoft.com/office/officeart/2005/8/layout/vList6"/>
    <dgm:cxn modelId="{53EE4C02-C923-FE42-B9F6-5E3737D3DB3E}" type="presParOf" srcId="{179DBC3E-3C58-F444-9C71-7B0FE688EBAB}" destId="{580173A3-08C9-474C-931D-C1250BC10B74}" srcOrd="14" destOrd="0" presId="urn:microsoft.com/office/officeart/2005/8/layout/vList6"/>
    <dgm:cxn modelId="{DE9FC591-9C45-2041-AC05-98BE2CAB3D4F}" type="presParOf" srcId="{580173A3-08C9-474C-931D-C1250BC10B74}" destId="{13F0C305-2CC0-9B42-A47E-47F2F1E219C2}" srcOrd="0" destOrd="0" presId="urn:microsoft.com/office/officeart/2005/8/layout/vList6"/>
    <dgm:cxn modelId="{4506B5D9-FEB6-2149-BED2-D9F749DA38AF}" type="presParOf" srcId="{580173A3-08C9-474C-931D-C1250BC10B74}" destId="{F1501C52-0072-A344-8220-05261983BBC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667E3-53C6-5744-85F8-76FAEEE93608}">
      <dsp:nvSpPr>
        <dsp:cNvPr id="0" name=""/>
        <dsp:cNvSpPr/>
      </dsp:nvSpPr>
      <dsp:spPr>
        <a:xfrm>
          <a:off x="5637020" y="739514"/>
          <a:ext cx="2550665" cy="155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Retirement Mentor Program**</a:t>
          </a:r>
        </a:p>
        <a:p>
          <a:pPr marL="0" lvl="0" indent="0" algn="ctr" defTabSz="666750">
            <a:lnSpc>
              <a:spcPct val="90000"/>
            </a:lnSpc>
            <a:spcBef>
              <a:spcPct val="0"/>
            </a:spcBef>
            <a:spcAft>
              <a:spcPct val="35000"/>
            </a:spcAft>
            <a:buNone/>
          </a:pPr>
          <a:r>
            <a:rPr lang="en-US" sz="1500" kern="1200" dirty="0"/>
            <a:t> Retirement Seminar Series**</a:t>
          </a:r>
        </a:p>
        <a:p>
          <a:pPr marL="0" lvl="0" indent="0" algn="ctr" defTabSz="666750">
            <a:lnSpc>
              <a:spcPct val="90000"/>
            </a:lnSpc>
            <a:spcBef>
              <a:spcPct val="0"/>
            </a:spcBef>
            <a:spcAft>
              <a:spcPct val="35000"/>
            </a:spcAft>
            <a:buNone/>
          </a:pPr>
          <a:r>
            <a:rPr lang="en-US" sz="1500" kern="1200" dirty="0"/>
            <a:t>Emeriti Faculty Support**</a:t>
          </a:r>
        </a:p>
      </dsp:txBody>
      <dsp:txXfrm>
        <a:off x="5637020" y="739514"/>
        <a:ext cx="2550665" cy="1554034"/>
      </dsp:txXfrm>
    </dsp:sp>
    <dsp:sp modelId="{AA4A9E56-556C-EA41-854C-989B96F57546}">
      <dsp:nvSpPr>
        <dsp:cNvPr id="0" name=""/>
        <dsp:cNvSpPr/>
      </dsp:nvSpPr>
      <dsp:spPr>
        <a:xfrm flipV="1">
          <a:off x="4338190" y="6021007"/>
          <a:ext cx="328980" cy="1132992"/>
        </a:xfrm>
        <a:prstGeom prst="leftCircularArrow">
          <a:avLst>
            <a:gd name="adj1" fmla="val 3498"/>
            <a:gd name="adj2" fmla="val 216915"/>
            <a:gd name="adj3" fmla="val 1732217"/>
            <a:gd name="adj4" fmla="val 21370569"/>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F5002-D060-6A43-9247-11AFFE6FB326}">
      <dsp:nvSpPr>
        <dsp:cNvPr id="0" name=""/>
        <dsp:cNvSpPr/>
      </dsp:nvSpPr>
      <dsp:spPr>
        <a:xfrm>
          <a:off x="5472801" y="4070653"/>
          <a:ext cx="2296405" cy="114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Appointment</a:t>
          </a:r>
        </a:p>
      </dsp:txBody>
      <dsp:txXfrm>
        <a:off x="5472801" y="4070653"/>
        <a:ext cx="2296405" cy="1142689"/>
      </dsp:txXfrm>
    </dsp:sp>
    <dsp:sp modelId="{BF1BBF62-1FAE-0041-B48C-7315E2CCE5AA}">
      <dsp:nvSpPr>
        <dsp:cNvPr id="0" name=""/>
        <dsp:cNvSpPr/>
      </dsp:nvSpPr>
      <dsp:spPr>
        <a:xfrm flipH="1" flipV="1">
          <a:off x="2392097" y="6500274"/>
          <a:ext cx="5712859" cy="174458"/>
        </a:xfrm>
        <a:prstGeom prst="circularArrow">
          <a:avLst>
            <a:gd name="adj1" fmla="val 3498"/>
            <a:gd name="adj2" fmla="val 216915"/>
            <a:gd name="adj3" fmla="val 12173053"/>
            <a:gd name="adj4" fmla="val 11905573"/>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6486C-4569-4F43-9C91-D2E349432BF8}">
      <dsp:nvSpPr>
        <dsp:cNvPr id="0" name=""/>
        <dsp:cNvSpPr/>
      </dsp:nvSpPr>
      <dsp:spPr>
        <a:xfrm>
          <a:off x="4440937" y="4830398"/>
          <a:ext cx="3244026" cy="114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Onboarding/Orientation**</a:t>
          </a:r>
        </a:p>
      </dsp:txBody>
      <dsp:txXfrm>
        <a:off x="4440937" y="4830398"/>
        <a:ext cx="3244026" cy="1142689"/>
      </dsp:txXfrm>
    </dsp:sp>
    <dsp:sp modelId="{41BB5DC3-042D-EB40-88D2-3182EC4C8DCF}">
      <dsp:nvSpPr>
        <dsp:cNvPr id="0" name=""/>
        <dsp:cNvSpPr/>
      </dsp:nvSpPr>
      <dsp:spPr>
        <a:xfrm>
          <a:off x="6968614" y="6408459"/>
          <a:ext cx="2506494" cy="358088"/>
        </a:xfrm>
        <a:prstGeom prst="circularArrow">
          <a:avLst>
            <a:gd name="adj1" fmla="val 3498"/>
            <a:gd name="adj2" fmla="val 216915"/>
            <a:gd name="adj3" fmla="val 11142521"/>
            <a:gd name="adj4" fmla="val 10856406"/>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BB25D-D819-514D-8726-E2C03999A251}">
      <dsp:nvSpPr>
        <dsp:cNvPr id="0" name=""/>
        <dsp:cNvSpPr/>
      </dsp:nvSpPr>
      <dsp:spPr>
        <a:xfrm>
          <a:off x="2225780" y="5544513"/>
          <a:ext cx="3492572" cy="114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Faculty Excellence Seminar Series**  Mentoring Program**</a:t>
          </a:r>
        </a:p>
      </dsp:txBody>
      <dsp:txXfrm>
        <a:off x="2225780" y="5544513"/>
        <a:ext cx="3492572" cy="1142689"/>
      </dsp:txXfrm>
    </dsp:sp>
    <dsp:sp modelId="{4CCFEB11-9392-2747-9F24-3732763B04F4}">
      <dsp:nvSpPr>
        <dsp:cNvPr id="0" name=""/>
        <dsp:cNvSpPr/>
      </dsp:nvSpPr>
      <dsp:spPr>
        <a:xfrm flipH="1">
          <a:off x="-147292" y="8091691"/>
          <a:ext cx="294585" cy="214522"/>
        </a:xfrm>
        <a:prstGeom prst="circularArrow">
          <a:avLst>
            <a:gd name="adj1" fmla="val 3498"/>
            <a:gd name="adj2" fmla="val 216915"/>
            <a:gd name="adj3" fmla="val 18386753"/>
            <a:gd name="adj4" fmla="val 18009235"/>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8B716-D974-454F-8978-1DFCA596871C}">
      <dsp:nvSpPr>
        <dsp:cNvPr id="0" name=""/>
        <dsp:cNvSpPr/>
      </dsp:nvSpPr>
      <dsp:spPr>
        <a:xfrm>
          <a:off x="1026078" y="4836756"/>
          <a:ext cx="1615534" cy="114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Promotion</a:t>
          </a:r>
        </a:p>
      </dsp:txBody>
      <dsp:txXfrm>
        <a:off x="1026078" y="4836756"/>
        <a:ext cx="1615534" cy="1142689"/>
      </dsp:txXfrm>
    </dsp:sp>
    <dsp:sp modelId="{679878DE-6035-8145-828E-B5E316D04375}">
      <dsp:nvSpPr>
        <dsp:cNvPr id="0" name=""/>
        <dsp:cNvSpPr/>
      </dsp:nvSpPr>
      <dsp:spPr>
        <a:xfrm flipH="1" flipV="1">
          <a:off x="-392637" y="6410784"/>
          <a:ext cx="803565" cy="353439"/>
        </a:xfrm>
        <a:prstGeom prst="leftCircularArrow">
          <a:avLst>
            <a:gd name="adj1" fmla="val 3498"/>
            <a:gd name="adj2" fmla="val 61573"/>
            <a:gd name="adj3" fmla="val 2153733"/>
            <a:gd name="adj4" fmla="val 2153734"/>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2A4B2-3810-0E4D-95AE-409B3F93ED76}">
      <dsp:nvSpPr>
        <dsp:cNvPr id="0" name=""/>
        <dsp:cNvSpPr/>
      </dsp:nvSpPr>
      <dsp:spPr>
        <a:xfrm>
          <a:off x="136594" y="3736493"/>
          <a:ext cx="1878672" cy="114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Leadership, Management, Mentorship Skill Development**</a:t>
          </a:r>
        </a:p>
      </dsp:txBody>
      <dsp:txXfrm>
        <a:off x="136594" y="3736493"/>
        <a:ext cx="1878672" cy="1142689"/>
      </dsp:txXfrm>
    </dsp:sp>
    <dsp:sp modelId="{8B747499-BCC4-6C4E-BE59-2EB943A713BC}">
      <dsp:nvSpPr>
        <dsp:cNvPr id="0" name=""/>
        <dsp:cNvSpPr/>
      </dsp:nvSpPr>
      <dsp:spPr>
        <a:xfrm rot="20344394" flipH="1">
          <a:off x="1563788" y="741184"/>
          <a:ext cx="4539803" cy="4517065"/>
        </a:xfrm>
        <a:prstGeom prst="leftCircularArrow">
          <a:avLst>
            <a:gd name="adj1" fmla="val 3498"/>
            <a:gd name="adj2" fmla="val 216915"/>
            <a:gd name="adj3" fmla="val 9234873"/>
            <a:gd name="adj4" fmla="val 8869747"/>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D470B-772D-AC40-8A98-2C93D721670C}">
      <dsp:nvSpPr>
        <dsp:cNvPr id="0" name=""/>
        <dsp:cNvSpPr/>
      </dsp:nvSpPr>
      <dsp:spPr>
        <a:xfrm>
          <a:off x="0" y="2151590"/>
          <a:ext cx="1582316" cy="114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Promotion</a:t>
          </a:r>
        </a:p>
      </dsp:txBody>
      <dsp:txXfrm>
        <a:off x="0" y="2151590"/>
        <a:ext cx="1582316" cy="1142689"/>
      </dsp:txXfrm>
    </dsp:sp>
    <dsp:sp modelId="{FCDAEF02-F01F-6D43-930F-349B3DA49437}">
      <dsp:nvSpPr>
        <dsp:cNvPr id="0" name=""/>
        <dsp:cNvSpPr/>
      </dsp:nvSpPr>
      <dsp:spPr>
        <a:xfrm flipH="1" flipV="1">
          <a:off x="1948037" y="6372631"/>
          <a:ext cx="659171" cy="429744"/>
        </a:xfrm>
        <a:prstGeom prst="leftCircularArrow">
          <a:avLst>
            <a:gd name="adj1" fmla="val 3498"/>
            <a:gd name="adj2" fmla="val 216915"/>
            <a:gd name="adj3" fmla="val 10995482"/>
            <a:gd name="adj4" fmla="val 10251744"/>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42BD3-3DB9-0745-AAA8-E6EB347D1F5E}">
      <dsp:nvSpPr>
        <dsp:cNvPr id="0" name=""/>
        <dsp:cNvSpPr/>
      </dsp:nvSpPr>
      <dsp:spPr>
        <a:xfrm>
          <a:off x="0" y="189246"/>
          <a:ext cx="2995296" cy="114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Sponsorship for Leadership Roles  </a:t>
          </a:r>
        </a:p>
        <a:p>
          <a:pPr marL="0" lvl="0" indent="0" algn="ctr" defTabSz="666750">
            <a:lnSpc>
              <a:spcPct val="90000"/>
            </a:lnSpc>
            <a:spcBef>
              <a:spcPct val="0"/>
            </a:spcBef>
            <a:spcAft>
              <a:spcPct val="35000"/>
            </a:spcAft>
            <a:buNone/>
          </a:pPr>
          <a:r>
            <a:rPr lang="en-US" sz="1500" kern="1200" dirty="0"/>
            <a:t>Chair Professional Development **</a:t>
          </a:r>
        </a:p>
        <a:p>
          <a:pPr marL="0" lvl="0" indent="0" algn="ctr" defTabSz="666750">
            <a:lnSpc>
              <a:spcPct val="90000"/>
            </a:lnSpc>
            <a:spcBef>
              <a:spcPct val="0"/>
            </a:spcBef>
            <a:spcAft>
              <a:spcPct val="35000"/>
            </a:spcAft>
            <a:buNone/>
          </a:pPr>
          <a:r>
            <a:rPr lang="en-US" sz="1500" kern="1200" dirty="0"/>
            <a:t>Executive Coaching **</a:t>
          </a:r>
        </a:p>
      </dsp:txBody>
      <dsp:txXfrm>
        <a:off x="0" y="189246"/>
        <a:ext cx="2995296" cy="1142689"/>
      </dsp:txXfrm>
    </dsp:sp>
    <dsp:sp modelId="{6B1C301B-55BA-5B4E-A4FB-51DCB5AA9E2E}">
      <dsp:nvSpPr>
        <dsp:cNvPr id="0" name=""/>
        <dsp:cNvSpPr/>
      </dsp:nvSpPr>
      <dsp:spPr>
        <a:xfrm flipV="1">
          <a:off x="3914868" y="6479446"/>
          <a:ext cx="46878" cy="216114"/>
        </a:xfrm>
        <a:prstGeom prst="leftCircularArrow">
          <a:avLst>
            <a:gd name="adj1" fmla="val 3498"/>
            <a:gd name="adj2" fmla="val 216915"/>
            <a:gd name="adj3" fmla="val 18961836"/>
            <a:gd name="adj4" fmla="val 14193614"/>
            <a:gd name="adj5" fmla="val 408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6B5E2-2AAA-2D4E-91E1-BD0607472087}">
      <dsp:nvSpPr>
        <dsp:cNvPr id="0" name=""/>
        <dsp:cNvSpPr/>
      </dsp:nvSpPr>
      <dsp:spPr>
        <a:xfrm>
          <a:off x="3784496" y="2082"/>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Data Management: Faculty Onboard, Rank changes, and Depart</a:t>
          </a:r>
        </a:p>
        <a:p>
          <a:pPr marL="114300" lvl="1" indent="-114300" algn="l" defTabSz="666750">
            <a:lnSpc>
              <a:spcPct val="90000"/>
            </a:lnSpc>
            <a:spcBef>
              <a:spcPct val="0"/>
            </a:spcBef>
            <a:spcAft>
              <a:spcPct val="15000"/>
            </a:spcAft>
            <a:buChar char="•"/>
          </a:pPr>
          <a:r>
            <a:rPr lang="en-US" sz="1500" kern="1200" dirty="0"/>
            <a:t>Adjunct Re-appointment</a:t>
          </a:r>
        </a:p>
      </dsp:txBody>
      <dsp:txXfrm>
        <a:off x="3784496" y="94525"/>
        <a:ext cx="5399414" cy="554660"/>
      </dsp:txXfrm>
    </dsp:sp>
    <dsp:sp modelId="{35503510-4E13-B747-B9A0-BA7A9AE51BE7}">
      <dsp:nvSpPr>
        <dsp:cNvPr id="0" name=""/>
        <dsp:cNvSpPr/>
      </dsp:nvSpPr>
      <dsp:spPr>
        <a:xfrm>
          <a:off x="0" y="2082"/>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Appointment</a:t>
          </a:r>
        </a:p>
      </dsp:txBody>
      <dsp:txXfrm>
        <a:off x="36102" y="38184"/>
        <a:ext cx="3712292" cy="667342"/>
      </dsp:txXfrm>
    </dsp:sp>
    <dsp:sp modelId="{650011F1-56F5-AC44-B31E-CBD1A74CE997}">
      <dsp:nvSpPr>
        <dsp:cNvPr id="0" name=""/>
        <dsp:cNvSpPr/>
      </dsp:nvSpPr>
      <dsp:spPr>
        <a:xfrm>
          <a:off x="3784496" y="815583"/>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Support P/T Committees</a:t>
          </a:r>
        </a:p>
        <a:p>
          <a:pPr marL="114300" lvl="1" indent="-114300" algn="l" defTabSz="666750">
            <a:lnSpc>
              <a:spcPct val="90000"/>
            </a:lnSpc>
            <a:spcBef>
              <a:spcPct val="0"/>
            </a:spcBef>
            <a:spcAft>
              <a:spcPct val="15000"/>
            </a:spcAft>
            <a:buChar char="•"/>
          </a:pPr>
          <a:r>
            <a:rPr lang="en-US" sz="1500" kern="1200" dirty="0"/>
            <a:t>Packet creation and upload training</a:t>
          </a:r>
        </a:p>
      </dsp:txBody>
      <dsp:txXfrm>
        <a:off x="3784496" y="908026"/>
        <a:ext cx="5399414" cy="554660"/>
      </dsp:txXfrm>
    </dsp:sp>
    <dsp:sp modelId="{65FDAC82-0C56-FF4C-898F-9B4F9B519569}">
      <dsp:nvSpPr>
        <dsp:cNvPr id="0" name=""/>
        <dsp:cNvSpPr/>
      </dsp:nvSpPr>
      <dsp:spPr>
        <a:xfrm>
          <a:off x="0" y="815583"/>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Promotion</a:t>
          </a:r>
        </a:p>
      </dsp:txBody>
      <dsp:txXfrm>
        <a:off x="36102" y="851685"/>
        <a:ext cx="3712292" cy="667342"/>
      </dsp:txXfrm>
    </dsp:sp>
    <dsp:sp modelId="{497AA1C6-1568-1146-BAF9-1ED16BDAF02F}">
      <dsp:nvSpPr>
        <dsp:cNvPr id="0" name=""/>
        <dsp:cNvSpPr/>
      </dsp:nvSpPr>
      <dsp:spPr>
        <a:xfrm>
          <a:off x="3784496" y="1629085"/>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Faculty files online</a:t>
          </a:r>
        </a:p>
        <a:p>
          <a:pPr marL="114300" lvl="1" indent="-114300" algn="l" defTabSz="666750">
            <a:lnSpc>
              <a:spcPct val="90000"/>
            </a:lnSpc>
            <a:spcBef>
              <a:spcPct val="0"/>
            </a:spcBef>
            <a:spcAft>
              <a:spcPct val="15000"/>
            </a:spcAft>
            <a:buChar char="•"/>
          </a:pPr>
          <a:r>
            <a:rPr lang="en-US" sz="1500" kern="1200" dirty="0"/>
            <a:t>Training and template</a:t>
          </a:r>
        </a:p>
        <a:p>
          <a:pPr marL="114300" lvl="1" indent="-114300" algn="l" defTabSz="666750">
            <a:lnSpc>
              <a:spcPct val="90000"/>
            </a:lnSpc>
            <a:spcBef>
              <a:spcPct val="0"/>
            </a:spcBef>
            <a:spcAft>
              <a:spcPct val="15000"/>
            </a:spcAft>
            <a:buChar char="•"/>
          </a:pPr>
          <a:r>
            <a:rPr lang="en-US" sz="1500" kern="1200" dirty="0"/>
            <a:t>Audit</a:t>
          </a:r>
        </a:p>
      </dsp:txBody>
      <dsp:txXfrm>
        <a:off x="3784496" y="1721528"/>
        <a:ext cx="5399414" cy="554660"/>
      </dsp:txXfrm>
    </dsp:sp>
    <dsp:sp modelId="{5D9DF52F-1824-C64B-9A6B-9FAF84248E43}">
      <dsp:nvSpPr>
        <dsp:cNvPr id="0" name=""/>
        <dsp:cNvSpPr/>
      </dsp:nvSpPr>
      <dsp:spPr>
        <a:xfrm>
          <a:off x="0" y="1629085"/>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Faculty Annual Evaluation</a:t>
          </a:r>
        </a:p>
      </dsp:txBody>
      <dsp:txXfrm>
        <a:off x="36102" y="1665187"/>
        <a:ext cx="3712292" cy="667342"/>
      </dsp:txXfrm>
    </dsp:sp>
    <dsp:sp modelId="{D4CCB282-952C-4D40-8BA1-7FFFD9EBAA29}">
      <dsp:nvSpPr>
        <dsp:cNvPr id="0" name=""/>
        <dsp:cNvSpPr/>
      </dsp:nvSpPr>
      <dsp:spPr>
        <a:xfrm>
          <a:off x="3784496" y="2442586"/>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Exit Interviews and surveys</a:t>
          </a:r>
        </a:p>
        <a:p>
          <a:pPr marL="114300" lvl="1" indent="-114300" algn="l" defTabSz="666750">
            <a:lnSpc>
              <a:spcPct val="90000"/>
            </a:lnSpc>
            <a:spcBef>
              <a:spcPct val="0"/>
            </a:spcBef>
            <a:spcAft>
              <a:spcPct val="15000"/>
            </a:spcAft>
            <a:buChar char="•"/>
          </a:pPr>
          <a:r>
            <a:rPr lang="en-US" sz="1500" kern="1200" dirty="0"/>
            <a:t>Departure or Emeriti transition</a:t>
          </a:r>
        </a:p>
      </dsp:txBody>
      <dsp:txXfrm>
        <a:off x="3784496" y="2535029"/>
        <a:ext cx="5399414" cy="554660"/>
      </dsp:txXfrm>
    </dsp:sp>
    <dsp:sp modelId="{81FCF3AF-8CCA-4946-ACCE-0BBAC97FC30D}">
      <dsp:nvSpPr>
        <dsp:cNvPr id="0" name=""/>
        <dsp:cNvSpPr/>
      </dsp:nvSpPr>
      <dsp:spPr>
        <a:xfrm>
          <a:off x="0" y="2442586"/>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Departure</a:t>
          </a:r>
        </a:p>
      </dsp:txBody>
      <dsp:txXfrm>
        <a:off x="36102" y="2478688"/>
        <a:ext cx="3712292" cy="667342"/>
      </dsp:txXfrm>
    </dsp:sp>
    <dsp:sp modelId="{5599EE6E-AFE9-C44A-A438-EE8BF238A4FD}">
      <dsp:nvSpPr>
        <dsp:cNvPr id="0" name=""/>
        <dsp:cNvSpPr/>
      </dsp:nvSpPr>
      <dsp:spPr>
        <a:xfrm>
          <a:off x="3784496" y="3256087"/>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Set expectations</a:t>
          </a:r>
        </a:p>
        <a:p>
          <a:pPr marL="114300" lvl="1" indent="-114300" algn="l" defTabSz="666750">
            <a:lnSpc>
              <a:spcPct val="90000"/>
            </a:lnSpc>
            <a:spcBef>
              <a:spcPct val="0"/>
            </a:spcBef>
            <a:spcAft>
              <a:spcPct val="15000"/>
            </a:spcAft>
            <a:buChar char="•"/>
          </a:pPr>
          <a:r>
            <a:rPr lang="en-US" sz="1500" kern="1200" dirty="0" err="1"/>
            <a:t>Indiv</a:t>
          </a:r>
          <a:r>
            <a:rPr lang="en-US" sz="1500" kern="1200" dirty="0"/>
            <a:t> Interventions—IDPs, PIPs, Res Compliance</a:t>
          </a:r>
        </a:p>
        <a:p>
          <a:pPr marL="114300" lvl="1" indent="-114300" algn="l" defTabSz="666750">
            <a:lnSpc>
              <a:spcPct val="90000"/>
            </a:lnSpc>
            <a:spcBef>
              <a:spcPct val="0"/>
            </a:spcBef>
            <a:spcAft>
              <a:spcPct val="15000"/>
            </a:spcAft>
            <a:buChar char="•"/>
          </a:pPr>
          <a:r>
            <a:rPr lang="en-US" sz="1500" kern="1200" dirty="0"/>
            <a:t>Faculty Mediation Service</a:t>
          </a:r>
        </a:p>
      </dsp:txBody>
      <dsp:txXfrm>
        <a:off x="3784496" y="3348530"/>
        <a:ext cx="5399414" cy="554660"/>
      </dsp:txXfrm>
    </dsp:sp>
    <dsp:sp modelId="{AB8EA220-A165-1D47-BDD0-6F205BB4F29D}">
      <dsp:nvSpPr>
        <dsp:cNvPr id="0" name=""/>
        <dsp:cNvSpPr/>
      </dsp:nvSpPr>
      <dsp:spPr>
        <a:xfrm>
          <a:off x="0" y="3256087"/>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Professionalism</a:t>
          </a:r>
        </a:p>
      </dsp:txBody>
      <dsp:txXfrm>
        <a:off x="36102" y="3292189"/>
        <a:ext cx="3712292" cy="667342"/>
      </dsp:txXfrm>
    </dsp:sp>
    <dsp:sp modelId="{8908818F-A7A9-B34E-9965-273C42347A97}">
      <dsp:nvSpPr>
        <dsp:cNvPr id="0" name=""/>
        <dsp:cNvSpPr/>
      </dsp:nvSpPr>
      <dsp:spPr>
        <a:xfrm>
          <a:off x="3784496" y="4069588"/>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Creation/Revision</a:t>
          </a:r>
        </a:p>
        <a:p>
          <a:pPr marL="114300" lvl="1" indent="-114300" algn="l" defTabSz="666750">
            <a:lnSpc>
              <a:spcPct val="90000"/>
            </a:lnSpc>
            <a:spcBef>
              <a:spcPct val="0"/>
            </a:spcBef>
            <a:spcAft>
              <a:spcPct val="15000"/>
            </a:spcAft>
            <a:buChar char="•"/>
          </a:pPr>
          <a:r>
            <a:rPr lang="en-US" sz="1500" kern="1200" dirty="0"/>
            <a:t>Dissemination/Interpretation</a:t>
          </a:r>
        </a:p>
        <a:p>
          <a:pPr marL="114300" lvl="1" indent="-114300" algn="l" defTabSz="666750">
            <a:lnSpc>
              <a:spcPct val="90000"/>
            </a:lnSpc>
            <a:spcBef>
              <a:spcPct val="0"/>
            </a:spcBef>
            <a:spcAft>
              <a:spcPct val="15000"/>
            </a:spcAft>
            <a:buChar char="•"/>
          </a:pPr>
          <a:r>
            <a:rPr lang="en-US" sz="1500" kern="1200" dirty="0"/>
            <a:t>Admin Council, AA Council, Aca Affairs Council, </a:t>
          </a:r>
          <a:r>
            <a:rPr lang="en-US" sz="1500" kern="1200" dirty="0" err="1"/>
            <a:t>FacDev</a:t>
          </a:r>
          <a:r>
            <a:rPr lang="en-US" sz="1500" kern="1200" dirty="0"/>
            <a:t> Council, </a:t>
          </a:r>
        </a:p>
      </dsp:txBody>
      <dsp:txXfrm>
        <a:off x="3784496" y="4162031"/>
        <a:ext cx="5399414" cy="554660"/>
      </dsp:txXfrm>
    </dsp:sp>
    <dsp:sp modelId="{0A32DCA6-6C30-2843-87C2-17437AF76935}">
      <dsp:nvSpPr>
        <dsp:cNvPr id="0" name=""/>
        <dsp:cNvSpPr/>
      </dsp:nvSpPr>
      <dsp:spPr>
        <a:xfrm>
          <a:off x="0" y="4069588"/>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Policy</a:t>
          </a:r>
        </a:p>
      </dsp:txBody>
      <dsp:txXfrm>
        <a:off x="36102" y="4105690"/>
        <a:ext cx="3712292" cy="667342"/>
      </dsp:txXfrm>
    </dsp:sp>
    <dsp:sp modelId="{8B14DFCE-538C-E847-B780-3CD94CEE6A8C}">
      <dsp:nvSpPr>
        <dsp:cNvPr id="0" name=""/>
        <dsp:cNvSpPr/>
      </dsp:nvSpPr>
      <dsp:spPr>
        <a:xfrm>
          <a:off x="3784496" y="4883089"/>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Institutional and College Awards</a:t>
          </a:r>
        </a:p>
      </dsp:txBody>
      <dsp:txXfrm>
        <a:off x="3784496" y="4975532"/>
        <a:ext cx="5399414" cy="554660"/>
      </dsp:txXfrm>
    </dsp:sp>
    <dsp:sp modelId="{D9377BBD-AF47-8948-82FE-DF20E45E0560}">
      <dsp:nvSpPr>
        <dsp:cNvPr id="0" name=""/>
        <dsp:cNvSpPr/>
      </dsp:nvSpPr>
      <dsp:spPr>
        <a:xfrm>
          <a:off x="0" y="4883089"/>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Recognition</a:t>
          </a:r>
        </a:p>
      </dsp:txBody>
      <dsp:txXfrm>
        <a:off x="36102" y="4919191"/>
        <a:ext cx="3712292" cy="667342"/>
      </dsp:txXfrm>
    </dsp:sp>
    <dsp:sp modelId="{F1501C52-0072-A344-8220-05261983BBC7}">
      <dsp:nvSpPr>
        <dsp:cNvPr id="0" name=""/>
        <dsp:cNvSpPr/>
      </dsp:nvSpPr>
      <dsp:spPr>
        <a:xfrm>
          <a:off x="3784496" y="5696590"/>
          <a:ext cx="5676744" cy="7395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Asssoc</a:t>
          </a:r>
          <a:r>
            <a:rPr lang="en-US" sz="1500" kern="1200" dirty="0"/>
            <a:t> Provosts, Deans, ICFC, Senate, RP, NW </a:t>
          </a:r>
        </a:p>
        <a:p>
          <a:pPr marL="114300" lvl="1" indent="-114300" algn="l" defTabSz="666750">
            <a:lnSpc>
              <a:spcPct val="90000"/>
            </a:lnSpc>
            <a:spcBef>
              <a:spcPct val="0"/>
            </a:spcBef>
            <a:spcAft>
              <a:spcPct val="15000"/>
            </a:spcAft>
            <a:buChar char="•"/>
          </a:pPr>
          <a:r>
            <a:rPr lang="en-US" sz="1500" kern="1200" dirty="0"/>
            <a:t>Schwartz Rounds, Team Science, PLE, </a:t>
          </a:r>
          <a:r>
            <a:rPr lang="en-US" sz="1500" kern="1200" dirty="0" err="1"/>
            <a:t>FacDev</a:t>
          </a:r>
          <a:r>
            <a:rPr lang="en-US" sz="1500" kern="1200" dirty="0"/>
            <a:t> Council, Foundation, REOP, </a:t>
          </a:r>
          <a:r>
            <a:rPr lang="en-US" sz="1500" kern="1200" dirty="0" err="1"/>
            <a:t>etc</a:t>
          </a:r>
          <a:endParaRPr lang="en-US" sz="1500" kern="1200" dirty="0"/>
        </a:p>
      </dsp:txBody>
      <dsp:txXfrm>
        <a:off x="3784496" y="5789033"/>
        <a:ext cx="5399414" cy="554660"/>
      </dsp:txXfrm>
    </dsp:sp>
    <dsp:sp modelId="{13F0C305-2CC0-9B42-A47E-47F2F1E219C2}">
      <dsp:nvSpPr>
        <dsp:cNvPr id="0" name=""/>
        <dsp:cNvSpPr/>
      </dsp:nvSpPr>
      <dsp:spPr>
        <a:xfrm>
          <a:off x="0" y="5696590"/>
          <a:ext cx="3784496" cy="7395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Collaboration</a:t>
          </a:r>
        </a:p>
      </dsp:txBody>
      <dsp:txXfrm>
        <a:off x="36102" y="5732692"/>
        <a:ext cx="3712292" cy="66734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BB32BD-2CA7-4C2E-A2AF-1D86625FFA06}" type="datetimeFigureOut">
              <a:rPr lang="en-US" smtClean="0"/>
              <a:pPr/>
              <a:t>9/29/2021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D6C4EB-DE73-41E0-AD04-9F317D671CC6}" type="slidenum">
              <a:rPr lang="en-US" smtClean="0"/>
              <a:pPr/>
              <a:t>‹#›</a:t>
            </a:fld>
            <a:endParaRPr lang="en-US"/>
          </a:p>
        </p:txBody>
      </p:sp>
    </p:spTree>
    <p:extLst>
      <p:ext uri="{BB962C8B-B14F-4D97-AF65-F5344CB8AC3E}">
        <p14:creationId xmlns:p14="http://schemas.microsoft.com/office/powerpoint/2010/main" val="113986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a:t>
            </a:fld>
            <a:endParaRPr lang="en-US"/>
          </a:p>
        </p:txBody>
      </p:sp>
    </p:spTree>
    <p:extLst>
      <p:ext uri="{BB962C8B-B14F-4D97-AF65-F5344CB8AC3E}">
        <p14:creationId xmlns:p14="http://schemas.microsoft.com/office/powerpoint/2010/main" val="31441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2</a:t>
            </a:fld>
            <a:endParaRPr lang="en-US"/>
          </a:p>
        </p:txBody>
      </p:sp>
    </p:spTree>
    <p:extLst>
      <p:ext uri="{BB962C8B-B14F-4D97-AF65-F5344CB8AC3E}">
        <p14:creationId xmlns:p14="http://schemas.microsoft.com/office/powerpoint/2010/main" val="416458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4</a:t>
            </a:fld>
            <a:endParaRPr lang="en-US"/>
          </a:p>
        </p:txBody>
      </p:sp>
    </p:spTree>
    <p:extLst>
      <p:ext uri="{BB962C8B-B14F-4D97-AF65-F5344CB8AC3E}">
        <p14:creationId xmlns:p14="http://schemas.microsoft.com/office/powerpoint/2010/main" val="132188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a:noFill/>
        </p:spPr>
        <p:txBody>
          <a:bodyPr/>
          <a:lstStyle/>
          <a:p>
            <a:r>
              <a:rPr lang="en-US">
                <a:latin typeface="Arial" pitchFamily="34" charset="0"/>
              </a:rPr>
              <a:t>Digital Photography by Sam Giannavola</a:t>
            </a:r>
          </a:p>
        </p:txBody>
      </p:sp>
      <p:sp>
        <p:nvSpPr>
          <p:cNvPr id="266243" name="Rectangle 3"/>
          <p:cNvSpPr>
            <a:spLocks noGrp="1" noChangeArrowheads="1"/>
          </p:cNvSpPr>
          <p:nvPr>
            <p:ph type="dt" sz="quarter" idx="1"/>
          </p:nvPr>
        </p:nvSpPr>
        <p:spPr>
          <a:noFill/>
        </p:spPr>
        <p:txBody>
          <a:bodyPr/>
          <a:lstStyle/>
          <a:p>
            <a:r>
              <a:rPr lang="en-US">
                <a:latin typeface="Arial" pitchFamily="34" charset="0"/>
              </a:rPr>
              <a:t>9/25/2010</a:t>
            </a:r>
          </a:p>
        </p:txBody>
      </p:sp>
      <p:sp>
        <p:nvSpPr>
          <p:cNvPr id="266245" name="Rectangle 2"/>
          <p:cNvSpPr>
            <a:spLocks noGrp="1" noRot="1" noChangeAspect="1" noChangeArrowheads="1" noTextEdit="1"/>
          </p:cNvSpPr>
          <p:nvPr>
            <p:ph type="sldImg"/>
          </p:nvPr>
        </p:nvSpPr>
        <p:spPr>
          <a:ln/>
        </p:spPr>
      </p:sp>
      <p:sp>
        <p:nvSpPr>
          <p:cNvPr id="26624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
        <p:nvSpPr>
          <p:cNvPr id="7" name="Footer Placeholder 6"/>
          <p:cNvSpPr>
            <a:spLocks noGrp="1"/>
          </p:cNvSpPr>
          <p:nvPr>
            <p:ph type="ftr" sz="quarter" idx="10"/>
          </p:nvPr>
        </p:nvSpPr>
        <p:spPr/>
        <p:txBody>
          <a:bodyPr/>
          <a:lstStyle/>
          <a:p>
            <a:pPr>
              <a:defRPr/>
            </a:pPr>
            <a:r>
              <a:rPr lang="en-US"/>
              <a:t>giannavola52@comcast.net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6C4EB-DE73-41E0-AD04-9F317D671CC6}" type="slidenum">
              <a:rPr lang="en-US" smtClean="0"/>
              <a:pPr/>
              <a:t>12</a:t>
            </a:fld>
            <a:endParaRPr lang="en-US"/>
          </a:p>
        </p:txBody>
      </p:sp>
    </p:spTree>
    <p:extLst>
      <p:ext uri="{BB962C8B-B14F-4D97-AF65-F5344CB8AC3E}">
        <p14:creationId xmlns:p14="http://schemas.microsoft.com/office/powerpoint/2010/main" val="366525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EAA78-4866-9F43-A3A3-2A03294DDCC4}" type="slidenum">
              <a:rPr lang="en-US" smtClean="0"/>
              <a:t>15</a:t>
            </a:fld>
            <a:endParaRPr lang="en-US"/>
          </a:p>
        </p:txBody>
      </p:sp>
    </p:spTree>
    <p:extLst>
      <p:ext uri="{BB962C8B-B14F-4D97-AF65-F5344CB8AC3E}">
        <p14:creationId xmlns:p14="http://schemas.microsoft.com/office/powerpoint/2010/main" val="49984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EAA78-4866-9F43-A3A3-2A03294DDCC4}" type="slidenum">
              <a:rPr lang="en-US" smtClean="0"/>
              <a:t>16</a:t>
            </a:fld>
            <a:endParaRPr lang="en-US"/>
          </a:p>
        </p:txBody>
      </p:sp>
    </p:spTree>
    <p:extLst>
      <p:ext uri="{BB962C8B-B14F-4D97-AF65-F5344CB8AC3E}">
        <p14:creationId xmlns:p14="http://schemas.microsoft.com/office/powerpoint/2010/main" val="63271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  FESS total, mentoring program, p/t packet guidance, guidelines</a:t>
            </a:r>
          </a:p>
          <a:p>
            <a:r>
              <a:rPr lang="en-US" dirty="0"/>
              <a:t>FLC:  page for all adjunct to emeriti with links</a:t>
            </a:r>
          </a:p>
          <a:p>
            <a:r>
              <a:rPr lang="en-US" dirty="0"/>
              <a:t>Wellness program:  Faculty Wellness and Interactive Suicide Prevention</a:t>
            </a:r>
          </a:p>
          <a:p>
            <a:r>
              <a:rPr lang="en-US" dirty="0"/>
              <a:t>Resources:</a:t>
            </a:r>
          </a:p>
        </p:txBody>
      </p:sp>
      <p:sp>
        <p:nvSpPr>
          <p:cNvPr id="4" name="Slide Number Placeholder 3"/>
          <p:cNvSpPr>
            <a:spLocks noGrp="1"/>
          </p:cNvSpPr>
          <p:nvPr>
            <p:ph type="sldNum" sz="quarter" idx="5"/>
          </p:nvPr>
        </p:nvSpPr>
        <p:spPr/>
        <p:txBody>
          <a:bodyPr/>
          <a:lstStyle/>
          <a:p>
            <a:fld id="{5FFEAA78-4866-9F43-A3A3-2A03294DDCC4}" type="slidenum">
              <a:rPr lang="en-US" smtClean="0"/>
              <a:t>17</a:t>
            </a:fld>
            <a:endParaRPr lang="en-US"/>
          </a:p>
        </p:txBody>
      </p:sp>
    </p:spTree>
    <p:extLst>
      <p:ext uri="{BB962C8B-B14F-4D97-AF65-F5344CB8AC3E}">
        <p14:creationId xmlns:p14="http://schemas.microsoft.com/office/powerpoint/2010/main" val="419813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6C4EB-DE73-41E0-AD04-9F317D671CC6}" type="slidenum">
              <a:rPr lang="en-US" smtClean="0"/>
              <a:pPr/>
              <a:t>19</a:t>
            </a:fld>
            <a:endParaRPr lang="en-US"/>
          </a:p>
        </p:txBody>
      </p:sp>
    </p:spTree>
    <p:extLst>
      <p:ext uri="{BB962C8B-B14F-4D97-AF65-F5344CB8AC3E}">
        <p14:creationId xmlns:p14="http://schemas.microsoft.com/office/powerpoint/2010/main" val="930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y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38346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3F0E7-16B9-4054-8A62-0240149D4B5C}"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94944-BA17-4B51-85BA-DFC259298D59}" type="slidenum">
              <a:rPr lang="en-US" smtClean="0"/>
              <a:pPr/>
              <a:t>‹#›</a:t>
            </a:fld>
            <a:endParaRPr lang="en-US"/>
          </a:p>
        </p:txBody>
      </p:sp>
    </p:spTree>
    <p:extLst>
      <p:ext uri="{BB962C8B-B14F-4D97-AF65-F5344CB8AC3E}">
        <p14:creationId xmlns:p14="http://schemas.microsoft.com/office/powerpoint/2010/main" val="7150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321255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397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Title and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524000" y="914402"/>
            <a:ext cx="10160000" cy="609599"/>
          </a:xfr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1524000" y="1767841"/>
            <a:ext cx="10160000" cy="356616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41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Two Conten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1016000" y="914402"/>
            <a:ext cx="10160000" cy="609599"/>
          </a:xfr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11" name="Content Placeholder 2"/>
          <p:cNvSpPr>
            <a:spLocks noGrp="1"/>
          </p:cNvSpPr>
          <p:nvPr>
            <p:ph idx="13"/>
          </p:nvPr>
        </p:nvSpPr>
        <p:spPr>
          <a:xfrm>
            <a:off x="609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6197600" y="1752600"/>
            <a:ext cx="5384800" cy="4114800"/>
          </a:xfr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98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4800600"/>
            <a:ext cx="7315200" cy="566738"/>
          </a:xfr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6"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2389717" y="5367338"/>
            <a:ext cx="7315200" cy="804862"/>
          </a:xfr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507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36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a:prstGeom prst="rect">
            <a:avLst/>
          </a:prstGeom>
        </p:spPr>
        <p:txBody>
          <a:bodyPr anchor="t">
            <a:noAutofit/>
          </a:bodyPr>
          <a:lstStyle>
            <a:lvl1pPr algn="ctr">
              <a:defRPr sz="4000" baseline="0">
                <a:solidFill>
                  <a:schemeClr val="bg1"/>
                </a:solidFill>
                <a:latin typeface="Arial"/>
                <a:cs typeface="Arial"/>
              </a:defRPr>
            </a:lvl1pPr>
          </a:lstStyle>
          <a:p>
            <a:r>
              <a:rPr lang="en-US" dirty="0"/>
              <a:t>Click to add title</a:t>
            </a:r>
          </a:p>
        </p:txBody>
      </p:sp>
    </p:spTree>
    <p:extLst>
      <p:ext uri="{BB962C8B-B14F-4D97-AF65-F5344CB8AC3E}">
        <p14:creationId xmlns:p14="http://schemas.microsoft.com/office/powerpoint/2010/main" val="2037156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Title Subtitle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Subtitle 2"/>
          <p:cNvSpPr>
            <a:spLocks noGrp="1"/>
          </p:cNvSpPr>
          <p:nvPr>
            <p:ph type="subTitle" idx="1" hasCustomPrompt="1"/>
          </p:nvPr>
        </p:nvSpPr>
        <p:spPr>
          <a:xfrm>
            <a:off x="1524000" y="1481328"/>
            <a:ext cx="10160000" cy="423672"/>
          </a:xfrm>
          <a:prstGeom prst="rect">
            <a:avLst/>
          </a:prstGeom>
        </p:spPr>
        <p:txBody>
          <a:bodyPr anchor="t">
            <a:normAutofit/>
          </a:bodyPr>
          <a:lstStyle>
            <a:lvl1pPr marL="0" indent="0" algn="l">
              <a:buNone/>
              <a:defRPr sz="18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9" name="Content Placeholder 2"/>
          <p:cNvSpPr>
            <a:spLocks noGrp="1"/>
          </p:cNvSpPr>
          <p:nvPr>
            <p:ph idx="13"/>
          </p:nvPr>
        </p:nvSpPr>
        <p:spPr>
          <a:xfrm>
            <a:off x="1524000" y="2148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849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914402"/>
            <a:ext cx="10160000" cy="609599"/>
          </a:xfrm>
          <a:prstGeom prst="rect">
            <a:avLst/>
          </a:prstGeom>
        </p:spPr>
        <p:txBody>
          <a:bodyPr anchor="t">
            <a:normAutofit/>
          </a:bodyPr>
          <a:lstStyle>
            <a:lvl1pPr algn="l">
              <a:defRPr sz="3200" baseline="0">
                <a:solidFill>
                  <a:schemeClr val="bg1"/>
                </a:solidFill>
                <a:latin typeface="Arial"/>
                <a:cs typeface="Arial"/>
              </a:defRPr>
            </a:lvl1pPr>
          </a:lstStyle>
          <a:p>
            <a:r>
              <a:rPr lang="en-US" dirty="0"/>
              <a:t>Click to add title</a:t>
            </a:r>
          </a:p>
        </p:txBody>
      </p:sp>
      <p:sp>
        <p:nvSpPr>
          <p:cNvPr id="8" name="Content Placeholder 2"/>
          <p:cNvSpPr>
            <a:spLocks noGrp="1"/>
          </p:cNvSpPr>
          <p:nvPr>
            <p:ph idx="13"/>
          </p:nvPr>
        </p:nvSpPr>
        <p:spPr>
          <a:xfrm>
            <a:off x="1524000" y="1767841"/>
            <a:ext cx="10160000" cy="356616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77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chemeClr val="bg1"/>
                </a:solidFill>
                <a:latin typeface="Arial"/>
                <a:cs typeface="Arial"/>
              </a:defRPr>
            </a:lvl1pPr>
          </a:lstStyle>
          <a:p>
            <a:r>
              <a:rPr lang="en-US" dirty="0"/>
              <a:t>Click to add title </a:t>
            </a:r>
          </a:p>
        </p:txBody>
      </p:sp>
      <p:sp>
        <p:nvSpPr>
          <p:cNvPr id="8"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27786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a:prstGeom prst="rect">
            <a:avLst/>
          </a:prstGeom>
        </p:spPr>
        <p:txBody>
          <a:bodyPr anchor="t">
            <a:normAutofit/>
          </a:bodyPr>
          <a:lstStyle>
            <a:lvl1pPr algn="ctr">
              <a:defRPr sz="3200" baseline="0">
                <a:solidFill>
                  <a:schemeClr val="bg1"/>
                </a:solidFill>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a:prstGeom prst="rect">
            <a:avLst/>
          </a:prstGeom>
        </p:spPr>
        <p:txBody>
          <a:bodyPr/>
          <a:lstStyle>
            <a:lvl1pPr marL="173038" indent="-173038">
              <a:buFont typeface="Arial"/>
              <a:buChar char="•"/>
              <a:defRPr sz="1800">
                <a:solidFill>
                  <a:schemeClr val="bg1"/>
                </a:solidFill>
                <a:latin typeface="Arial"/>
                <a:cs typeface="Arial"/>
              </a:defRPr>
            </a:lvl1pPr>
            <a:lvl2pPr marL="403225" indent="-230188">
              <a:tabLst/>
              <a:defRPr sz="1800">
                <a:solidFill>
                  <a:schemeClr val="bg1"/>
                </a:solidFill>
                <a:latin typeface="Arial"/>
                <a:cs typeface="Arial"/>
              </a:defRPr>
            </a:lvl2pPr>
            <a:lvl3pPr marL="568325" indent="-165100">
              <a:defRPr sz="1800">
                <a:solidFill>
                  <a:schemeClr val="bg1"/>
                </a:solidFill>
                <a:latin typeface="Arial"/>
                <a:cs typeface="Arial"/>
              </a:defRPr>
            </a:lvl3pPr>
            <a:lvl4pPr marL="798513" indent="-230188">
              <a:defRPr sz="1800">
                <a:solidFill>
                  <a:schemeClr val="bg1"/>
                </a:solidFill>
                <a:latin typeface="Arial"/>
                <a:cs typeface="Arial"/>
              </a:defRPr>
            </a:lvl4pPr>
            <a:lvl5pPr marL="971550" indent="-173038">
              <a:defRPr sz="18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836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Picture with Caption">
    <p:spTree>
      <p:nvGrpSpPr>
        <p:cNvPr id="1" name=""/>
        <p:cNvGrpSpPr/>
        <p:nvPr/>
      </p:nvGrpSpPr>
      <p:grpSpPr>
        <a:xfrm>
          <a:off x="0" y="0"/>
          <a:ext cx="0" cy="0"/>
          <a:chOff x="0" y="0"/>
          <a:chExt cx="0" cy="0"/>
        </a:xfrm>
      </p:grpSpPr>
      <p:sp>
        <p:nvSpPr>
          <p:cNvPr id="10" name="Title 1"/>
          <p:cNvSpPr>
            <a:spLocks noGrp="1"/>
          </p:cNvSpPr>
          <p:nvPr>
            <p:ph type="title"/>
          </p:nvPr>
        </p:nvSpPr>
        <p:spPr>
          <a:xfrm>
            <a:off x="2389717" y="4800600"/>
            <a:ext cx="7315200" cy="566738"/>
          </a:xfrm>
          <a:prstGeom prst="rect">
            <a:avLst/>
          </a:prstGeom>
        </p:spPr>
        <p:txBody>
          <a:bodyPr anchor="b">
            <a:normAutofit/>
          </a:bodyPr>
          <a:lstStyle>
            <a:lvl1pPr algn="l">
              <a:defRPr sz="1800" b="1">
                <a:solidFill>
                  <a:schemeClr val="bg1"/>
                </a:solidFill>
                <a:latin typeface="Arial"/>
                <a:cs typeface="Arial"/>
              </a:defRPr>
            </a:lvl1pPr>
          </a:lstStyle>
          <a:p>
            <a:r>
              <a:rPr lang="en-US" dirty="0"/>
              <a:t>Click to edit Master title style</a:t>
            </a:r>
          </a:p>
        </p:txBody>
      </p:sp>
      <p:sp>
        <p:nvSpPr>
          <p:cNvPr id="11"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p:cNvSpPr>
            <a:spLocks noGrp="1"/>
          </p:cNvSpPr>
          <p:nvPr>
            <p:ph type="body" sz="half" idx="2"/>
          </p:nvPr>
        </p:nvSpPr>
        <p:spPr>
          <a:xfrm>
            <a:off x="2389717" y="5367338"/>
            <a:ext cx="7315200" cy="804862"/>
          </a:xfrm>
          <a:prstGeom prst="rect">
            <a:avLst/>
          </a:prstGeom>
        </p:spPr>
        <p:txBody>
          <a:bodyPr>
            <a:normAutofit/>
          </a:bodyPr>
          <a:lstStyle>
            <a:lvl1pPr marL="0" indent="0">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0556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5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2438400" y="4800600"/>
            <a:ext cx="7315200" cy="566738"/>
          </a:xfrm>
          <a:prstGeom prst="rect">
            <a:avLst/>
          </a:prstGeom>
        </p:spPr>
        <p:txBody>
          <a:bodyPr anchor="b">
            <a:normAutofit/>
          </a:bodyPr>
          <a:lstStyle>
            <a:lvl1pPr algn="l">
              <a:defRPr sz="1800" b="1">
                <a:latin typeface="Arial"/>
                <a:cs typeface="Arial"/>
              </a:defRPr>
            </a:lvl1pPr>
          </a:lstStyle>
          <a:p>
            <a:r>
              <a:rPr lang="en-US" dirty="0"/>
              <a:t>Click to edit Master title style</a:t>
            </a:r>
          </a:p>
        </p:txBody>
      </p:sp>
      <p:sp>
        <p:nvSpPr>
          <p:cNvPr id="9" name="Text Placeholder 3"/>
          <p:cNvSpPr>
            <a:spLocks noGrp="1"/>
          </p:cNvSpPr>
          <p:nvPr>
            <p:ph type="body" sz="half" idx="2"/>
          </p:nvPr>
        </p:nvSpPr>
        <p:spPr>
          <a:xfrm>
            <a:off x="2438400" y="5367338"/>
            <a:ext cx="7315200" cy="804862"/>
          </a:xfrm>
          <a:prstGeom prst="rect">
            <a:avLst/>
          </a:prstGeo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Content Placeholder 2"/>
          <p:cNvSpPr>
            <a:spLocks noGrp="1"/>
          </p:cNvSpPr>
          <p:nvPr>
            <p:ph idx="13"/>
          </p:nvPr>
        </p:nvSpPr>
        <p:spPr>
          <a:xfrm>
            <a:off x="2438400" y="609600"/>
            <a:ext cx="7315200" cy="4114800"/>
          </a:xfrm>
          <a:prstGeom prst="rect">
            <a:avLst/>
          </a:prstGeom>
        </p:spPr>
        <p:txBody>
          <a:bodyPr/>
          <a:lstStyle>
            <a:lvl1pPr marL="0" indent="0">
              <a:buFont typeface="Arial"/>
              <a:buNone/>
              <a:defRPr sz="1800">
                <a:solidFill>
                  <a:schemeClr val="tx1"/>
                </a:solidFill>
                <a:latin typeface="Arial"/>
                <a:cs typeface="Arial"/>
              </a:defRPr>
            </a:lvl1pPr>
            <a:lvl2pPr marL="403225" indent="-230188">
              <a:tabLst/>
              <a:defRPr sz="1800">
                <a:solidFill>
                  <a:schemeClr val="tx1"/>
                </a:solidFill>
                <a:latin typeface="Arial"/>
                <a:cs typeface="Arial"/>
              </a:defRPr>
            </a:lvl2pPr>
            <a:lvl3pPr marL="568325" indent="-165100">
              <a:defRPr sz="1800">
                <a:solidFill>
                  <a:schemeClr val="tx1"/>
                </a:solidFill>
                <a:latin typeface="Arial"/>
                <a:cs typeface="Arial"/>
              </a:defRPr>
            </a:lvl3pPr>
            <a:lvl4pPr marL="798513" indent="-230188">
              <a:defRPr sz="1800">
                <a:solidFill>
                  <a:schemeClr val="tx1"/>
                </a:solidFill>
                <a:latin typeface="Arial"/>
                <a:cs typeface="Arial"/>
              </a:defRPr>
            </a:lvl4pPr>
            <a:lvl5pPr marL="971550" indent="-173038">
              <a:defRPr sz="1800">
                <a:solidFill>
                  <a:schemeClr val="tx1"/>
                </a:solidFill>
                <a:latin typeface="Arial"/>
                <a:cs typeface="Arial"/>
              </a:defRPr>
            </a:lvl5pPr>
          </a:lstStyle>
          <a:p>
            <a:pPr lvl="0"/>
            <a:endParaRPr lang="en-US" dirty="0"/>
          </a:p>
        </p:txBody>
      </p:sp>
    </p:spTree>
    <p:extLst>
      <p:ext uri="{BB962C8B-B14F-4D97-AF65-F5344CB8AC3E}">
        <p14:creationId xmlns:p14="http://schemas.microsoft.com/office/powerpoint/2010/main" val="407679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016000" y="2133601"/>
            <a:ext cx="10160000" cy="609599"/>
          </a:xfrm>
        </p:spPr>
        <p:txBody>
          <a:bodyPr anchor="t">
            <a:noAutofit/>
          </a:bodyPr>
          <a:lstStyle>
            <a:lvl1pPr algn="ctr">
              <a:defRPr sz="4000" baseline="0">
                <a:latin typeface="Arial"/>
                <a:cs typeface="Arial"/>
              </a:defRPr>
            </a:lvl1pPr>
          </a:lstStyle>
          <a:p>
            <a:r>
              <a:rPr lang="en-US" dirty="0"/>
              <a:t>Click to add title</a:t>
            </a:r>
          </a:p>
        </p:txBody>
      </p:sp>
    </p:spTree>
    <p:extLst>
      <p:ext uri="{BB962C8B-B14F-4D97-AF65-F5344CB8AC3E}">
        <p14:creationId xmlns:p14="http://schemas.microsoft.com/office/powerpoint/2010/main" val="201436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3" name="Subtitle 2"/>
          <p:cNvSpPr>
            <a:spLocks noGrp="1"/>
          </p:cNvSpPr>
          <p:nvPr>
            <p:ph type="subTitle" idx="1" hasCustomPrompt="1"/>
          </p:nvPr>
        </p:nvSpPr>
        <p:spPr>
          <a:xfrm>
            <a:off x="1524000" y="1481328"/>
            <a:ext cx="10160000" cy="423672"/>
          </a:xfrm>
        </p:spPr>
        <p:txBody>
          <a:bodyPr anchor="t">
            <a:normAutofit/>
          </a:bodyPr>
          <a:lstStyle>
            <a:lvl1pPr marL="0" indent="0" algn="l">
              <a:buNone/>
              <a:defRPr sz="1800" b="1">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Content Placeholder 2"/>
          <p:cNvSpPr>
            <a:spLocks noGrp="1"/>
          </p:cNvSpPr>
          <p:nvPr>
            <p:ph idx="13"/>
          </p:nvPr>
        </p:nvSpPr>
        <p:spPr>
          <a:xfrm>
            <a:off x="1524000" y="2148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82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524000" y="914402"/>
            <a:ext cx="10160000" cy="609599"/>
          </a:xfrm>
        </p:spPr>
        <p:txBody>
          <a:bodyPr anchor="t">
            <a:normAutofit/>
          </a:bodyPr>
          <a:lstStyle>
            <a:lvl1pPr algn="l">
              <a:defRPr sz="3200" baseline="0">
                <a:latin typeface="Arial"/>
                <a:cs typeface="Arial"/>
              </a:defRPr>
            </a:lvl1pPr>
          </a:lstStyle>
          <a:p>
            <a:r>
              <a:rPr lang="en-US" dirty="0"/>
              <a:t>Click to add title</a:t>
            </a:r>
          </a:p>
        </p:txBody>
      </p:sp>
      <p:sp>
        <p:nvSpPr>
          <p:cNvPr id="11" name="Content Placeholder 2"/>
          <p:cNvSpPr>
            <a:spLocks noGrp="1"/>
          </p:cNvSpPr>
          <p:nvPr>
            <p:ph idx="13"/>
          </p:nvPr>
        </p:nvSpPr>
        <p:spPr>
          <a:xfrm>
            <a:off x="1524000" y="1767841"/>
            <a:ext cx="10160000" cy="356616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817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16000" y="914402"/>
            <a:ext cx="10160000" cy="609599"/>
          </a:xfrm>
        </p:spPr>
        <p:txBody>
          <a:bodyPr anchor="t">
            <a:normAutofit/>
          </a:bodyPr>
          <a:lstStyle>
            <a:lvl1pPr algn="ctr">
              <a:defRPr sz="3200" baseline="0">
                <a:latin typeface="Arial"/>
                <a:cs typeface="Arial"/>
              </a:defRPr>
            </a:lvl1pPr>
          </a:lstStyle>
          <a:p>
            <a:r>
              <a:rPr lang="en-US" dirty="0"/>
              <a:t>Click to add title</a:t>
            </a:r>
          </a:p>
        </p:txBody>
      </p:sp>
      <p:sp>
        <p:nvSpPr>
          <p:cNvPr id="9" name="Content Placeholder 2"/>
          <p:cNvSpPr>
            <a:spLocks noGrp="1"/>
          </p:cNvSpPr>
          <p:nvPr>
            <p:ph idx="13"/>
          </p:nvPr>
        </p:nvSpPr>
        <p:spPr>
          <a:xfrm>
            <a:off x="609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197600" y="1752600"/>
            <a:ext cx="5384800" cy="4114800"/>
          </a:xfrm>
        </p:spPr>
        <p:txBody>
          <a:bodyPr/>
          <a:lstStyle>
            <a:lvl1pPr marL="173038" indent="-173038">
              <a:buFont typeface="Arial"/>
              <a:buChar char="•"/>
              <a:defRPr sz="1800">
                <a:latin typeface="Arial"/>
                <a:cs typeface="Arial"/>
              </a:defRPr>
            </a:lvl1pPr>
            <a:lvl2pPr marL="403225" indent="-230188">
              <a:tabLst/>
              <a:defRPr sz="1800">
                <a:latin typeface="Arial"/>
                <a:cs typeface="Arial"/>
              </a:defRPr>
            </a:lvl2pPr>
            <a:lvl3pPr marL="568325" indent="-165100">
              <a:defRPr sz="1800">
                <a:latin typeface="Arial"/>
                <a:cs typeface="Arial"/>
              </a:defRPr>
            </a:lvl3pPr>
            <a:lvl4pPr marL="798513" indent="-230188">
              <a:defRPr sz="1800">
                <a:latin typeface="Arial"/>
                <a:cs typeface="Arial"/>
              </a:defRPr>
            </a:lvl4pPr>
            <a:lvl5pPr marL="971550" indent="-173038">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842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1800" b="1">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7703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4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4400" y="1752601"/>
            <a:ext cx="5994400" cy="1219200"/>
          </a:xfrm>
          <a:prstGeom prst="rect">
            <a:avLst/>
          </a:prstGeom>
        </p:spPr>
        <p:txBody>
          <a:bodyPr anchor="t">
            <a:normAutofit/>
          </a:bodyPr>
          <a:lstStyle>
            <a:lvl1pPr algn="l">
              <a:defRPr sz="3400" baseline="0">
                <a:solidFill>
                  <a:srgbClr val="A30C33"/>
                </a:solidFill>
                <a:latin typeface="Arial"/>
                <a:cs typeface="Arial"/>
              </a:defRPr>
            </a:lvl1pPr>
          </a:lstStyle>
          <a:p>
            <a:r>
              <a:rPr lang="en-US" dirty="0"/>
              <a:t>Click to add title </a:t>
            </a:r>
          </a:p>
        </p:txBody>
      </p:sp>
      <p:sp>
        <p:nvSpPr>
          <p:cNvPr id="3" name="Subtitle 2"/>
          <p:cNvSpPr>
            <a:spLocks noGrp="1"/>
          </p:cNvSpPr>
          <p:nvPr>
            <p:ph type="subTitle" idx="1" hasCustomPrompt="1"/>
          </p:nvPr>
        </p:nvSpPr>
        <p:spPr>
          <a:xfrm>
            <a:off x="5994400" y="2971800"/>
            <a:ext cx="5994400" cy="1066800"/>
          </a:xfrm>
          <a:prstGeom prst="rect">
            <a:avLst/>
          </a:prstGeom>
        </p:spPr>
        <p:txBody>
          <a:bodyPr>
            <a:normAutofit/>
          </a:bodyPr>
          <a:lstStyle>
            <a:lvl1pPr marL="0" indent="0" algn="l">
              <a:buNone/>
              <a:defRPr sz="2400">
                <a:solidFill>
                  <a:srgbClr val="A30C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753073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jpe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270211" cy="6903720"/>
          </a:xfrm>
          <a:prstGeom prst="rect">
            <a:avLst/>
          </a:prstGeom>
        </p:spPr>
      </p:pic>
      <p:sp>
        <p:nvSpPr>
          <p:cNvPr id="8"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9/29/2021</a:t>
            </a:fld>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300476094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9" name="Date Placeholder 3"/>
          <p:cNvSpPr>
            <a:spLocks noGrp="1"/>
          </p:cNvSpPr>
          <p:nvPr>
            <p:ph type="dt" sz="half" idx="2"/>
          </p:nvPr>
        </p:nvSpPr>
        <p:spPr>
          <a:xfrm>
            <a:off x="304800" y="6356351"/>
            <a:ext cx="1016000" cy="365125"/>
          </a:xfrm>
          <a:prstGeom prst="rect">
            <a:avLst/>
          </a:prstGeom>
        </p:spPr>
        <p:txBody>
          <a:bodyPr/>
          <a:lstStyle>
            <a:lvl1pPr>
              <a:defRPr sz="1000">
                <a:solidFill>
                  <a:schemeClr val="bg1"/>
                </a:solidFill>
                <a:latin typeface="Arial"/>
                <a:cs typeface="Arial"/>
              </a:defRPr>
            </a:lvl1pPr>
          </a:lstStyle>
          <a:p>
            <a:fld id="{F493F0E7-16B9-4054-8A62-0240149D4B5C}" type="datetimeFigureOut">
              <a:rPr lang="en-US" smtClean="0"/>
              <a:pPr/>
              <a:t>9/29/2021</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52614406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43D5F-4AA8-E043-ABA6-5ED8B75A025D}" type="datetimeFigureOut">
              <a:rPr lang="en-US" smtClean="0"/>
              <a:t>9/29/2021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0A92F-4BE2-9B4C-AE19-1C47AA9E536C}" type="slidenum">
              <a:rPr lang="en-US" smtClean="0"/>
              <a:t>‹#›</a:t>
            </a:fld>
            <a:endParaRPr lang="en-US"/>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4" y="1397"/>
            <a:ext cx="12270211" cy="6903720"/>
          </a:xfrm>
          <a:prstGeom prst="rect">
            <a:avLst/>
          </a:prstGeom>
        </p:spPr>
      </p:pic>
      <p:sp>
        <p:nvSpPr>
          <p:cNvPr id="9"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pPr/>
              <a:t>‹#›</a:t>
            </a:fld>
            <a:endParaRPr lang="en-US" sz="900" dirty="0"/>
          </a:p>
        </p:txBody>
      </p:sp>
    </p:spTree>
    <p:extLst>
      <p:ext uri="{BB962C8B-B14F-4D97-AF65-F5344CB8AC3E}">
        <p14:creationId xmlns:p14="http://schemas.microsoft.com/office/powerpoint/2010/main" val="3824655885"/>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2" r:id="rId3"/>
    <p:sldLayoutId id="2147483654" r:id="rId4"/>
    <p:sldLayoutId id="2147483659" r:id="rId5"/>
    <p:sldLayoutId id="2147483657" r:id="rId6"/>
    <p:sldLayoutId id="2147483682" r:id="rId7"/>
    <p:sldLayoutId id="214748368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89BAC-2917-424A-ACDC-924CB93C1DC3}" type="datetimeFigureOut">
              <a:rPr lang="en-US" smtClean="0"/>
              <a:t>9/29/2021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E8EAE-1272-3C40-B6DE-1D055632DDE7}"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11"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10538305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34" y="0"/>
            <a:ext cx="12270211" cy="6903720"/>
          </a:xfrm>
          <a:prstGeom prst="rect">
            <a:avLst/>
          </a:prstGeom>
        </p:spPr>
      </p:pic>
      <p:sp>
        <p:nvSpPr>
          <p:cNvPr id="6" name="Slide Number Placeholder 5"/>
          <p:cNvSpPr txBox="1">
            <a:spLocks/>
          </p:cNvSpPr>
          <p:nvPr userDrawn="1"/>
        </p:nvSpPr>
        <p:spPr>
          <a:xfrm>
            <a:off x="101600" y="66452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63200" y="6053329"/>
            <a:ext cx="1486499" cy="529225"/>
          </a:xfrm>
          <a:prstGeom prst="rect">
            <a:avLst/>
          </a:prstGeom>
        </p:spPr>
      </p:pic>
    </p:spTree>
    <p:extLst>
      <p:ext uri="{BB962C8B-B14F-4D97-AF65-F5344CB8AC3E}">
        <p14:creationId xmlns:p14="http://schemas.microsoft.com/office/powerpoint/2010/main" val="23889782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01600" y="6569076"/>
            <a:ext cx="812800" cy="288925"/>
          </a:xfrm>
          <a:prstGeom prst="rect">
            <a:avLst/>
          </a:prstGeom>
        </p:spPr>
        <p:txBody>
          <a:bodyPr/>
          <a:lstStyle>
            <a:defPPr>
              <a:defRPr lang="en-US"/>
            </a:defPPr>
            <a:lvl1pPr marL="0" algn="ctr" defTabSz="914400" rtl="0" eaLnBrk="1" latinLnBrk="0" hangingPunct="1">
              <a:defRPr sz="11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D0A92F-4BE2-9B4C-AE19-1C47AA9E536C}" type="slidenum">
              <a:rPr lang="en-US" sz="900" smtClean="0">
                <a:solidFill>
                  <a:srgbClr val="80807C"/>
                </a:solidFill>
              </a:rPr>
              <a:pPr/>
              <a:t>‹#›</a:t>
            </a:fld>
            <a:endParaRPr lang="en-US" sz="900" dirty="0">
              <a:solidFill>
                <a:srgbClr val="80807C"/>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053328"/>
            <a:ext cx="1486502" cy="529226"/>
          </a:xfrm>
          <a:prstGeom prst="rect">
            <a:avLst/>
          </a:prstGeom>
        </p:spPr>
      </p:pic>
    </p:spTree>
    <p:extLst>
      <p:ext uri="{BB962C8B-B14F-4D97-AF65-F5344CB8AC3E}">
        <p14:creationId xmlns:p14="http://schemas.microsoft.com/office/powerpoint/2010/main" val="361032273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cid:6501ACD2-D8D5-4AE1-8449-85288C48B148" TargetMode="External"/><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www.facebook.com/groups/freshandreddie"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cid:6501ACD2-D8D5-4AE1-8449-85288C48B148" TargetMode="External"/><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mailto:TWHuitt2@uams.edu" TargetMode="External"/><Relationship Id="rId2" Type="http://schemas.openxmlformats.org/officeDocument/2006/relationships/hyperlink" Target="mailto:pmendiratta@uams.edu" TargetMode="External"/><Relationship Id="rId1" Type="http://schemas.openxmlformats.org/officeDocument/2006/relationships/slideLayout" Target="../slideLayouts/slideLayout10.xml"/><Relationship Id="rId4" Type="http://schemas.openxmlformats.org/officeDocument/2006/relationships/hyperlink" Target="mailto:BMartin@uams.ed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0600" y="4876800"/>
            <a:ext cx="7086600" cy="1371600"/>
          </a:xfrm>
        </p:spPr>
        <p:txBody>
          <a:bodyPr anchor="b">
            <a:noAutofit/>
            <a:scene3d>
              <a:camera prst="orthographicFront"/>
              <a:lightRig rig="twoPt" dir="t"/>
            </a:scene3d>
            <a:sp3d/>
          </a:bodyPr>
          <a:lstStyle/>
          <a:p>
            <a:pPr>
              <a:spcBef>
                <a:spcPts val="0"/>
              </a:spcBef>
            </a:pPr>
            <a:r>
              <a:rPr lang="en-US" sz="6600" b="1" dirty="0">
                <a:ln>
                  <a:solidFill>
                    <a:schemeClr val="tx1"/>
                  </a:solidFill>
                </a:ln>
                <a:effectLst>
                  <a:outerShdw blurRad="38100" dist="38100" dir="2700000" algn="tl">
                    <a:srgbClr val="000000">
                      <a:alpha val="43137"/>
                    </a:srgbClr>
                  </a:outerShdw>
                </a:effectLst>
                <a:latin typeface="Corbel" panose="020B0503020204020204" pitchFamily="34" charset="0"/>
              </a:rPr>
              <a:t>Academic Senate</a:t>
            </a:r>
            <a:endParaRPr lang="en-US" sz="2400" dirty="0">
              <a:ln>
                <a:solidFill>
                  <a:schemeClr val="tx1"/>
                </a:solidFill>
              </a:ln>
              <a:effectLst>
                <a:outerShdw blurRad="38100" dist="38100" dir="2700000" algn="tl">
                  <a:srgbClr val="000000">
                    <a:alpha val="43137"/>
                  </a:srgbClr>
                </a:outerShdw>
              </a:effectLst>
            </a:endParaRPr>
          </a:p>
        </p:txBody>
      </p:sp>
      <p:sp>
        <p:nvSpPr>
          <p:cNvPr id="2" name="Subtitle 1"/>
          <p:cNvSpPr>
            <a:spLocks noGrp="1"/>
          </p:cNvSpPr>
          <p:nvPr>
            <p:ph type="subTitle" idx="1"/>
          </p:nvPr>
        </p:nvSpPr>
        <p:spPr>
          <a:xfrm>
            <a:off x="685800" y="721029"/>
            <a:ext cx="10896600" cy="1380067"/>
          </a:xfrm>
        </p:spPr>
        <p:txBody>
          <a:bodyPr>
            <a:noAutofit/>
          </a:bodyPr>
          <a:lstStyle/>
          <a:p>
            <a:pPr algn="r"/>
            <a:r>
              <a:rPr lang="en-US" sz="4000" b="1" dirty="0">
                <a:solidFill>
                  <a:schemeClr val="tx1"/>
                </a:solidFill>
              </a:rPr>
              <a:t>Academic Senate Fall Meeting</a:t>
            </a:r>
          </a:p>
          <a:p>
            <a:pPr algn="r"/>
            <a:r>
              <a:rPr lang="en-US" sz="4000" b="1" dirty="0">
                <a:solidFill>
                  <a:schemeClr val="tx1"/>
                </a:solidFill>
              </a:rPr>
              <a:t>September 29, 2021</a:t>
            </a:r>
          </a:p>
        </p:txBody>
      </p:sp>
      <p:pic>
        <p:nvPicPr>
          <p:cNvPr id="11" name="Picture 10" descr="UAMS_Qualifier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172200"/>
            <a:ext cx="1808747" cy="642237"/>
          </a:xfrm>
          <a:prstGeom prst="rect">
            <a:avLst/>
          </a:prstGeom>
        </p:spPr>
      </p:pic>
      <p:sp>
        <p:nvSpPr>
          <p:cNvPr id="12" name="Rectangle 11"/>
          <p:cNvSpPr/>
          <p:nvPr/>
        </p:nvSpPr>
        <p:spPr>
          <a:xfrm>
            <a:off x="4800600" y="6073914"/>
            <a:ext cx="7772400" cy="769441"/>
          </a:xfrm>
          <a:prstGeom prst="rect">
            <a:avLst/>
          </a:prstGeom>
        </p:spPr>
        <p:txBody>
          <a:bodyPr wrap="square">
            <a:spAutoFit/>
          </a:bodyPr>
          <a:lstStyle/>
          <a:p>
            <a:pPr>
              <a:spcBef>
                <a:spcPts val="2400"/>
              </a:spcBef>
            </a:pPr>
            <a:r>
              <a:rPr lang="en-US" sz="2200" dirty="0">
                <a:solidFill>
                  <a:srgbClr val="000000"/>
                </a:solidFill>
                <a:latin typeface="Corbel" panose="020B0503020204020204" pitchFamily="34" charset="0"/>
                <a:ea typeface="Times New Roman" panose="02020603050405020304" pitchFamily="18" charset="0"/>
                <a:cs typeface="Times New Roman" panose="02020603050405020304" pitchFamily="18" charset="0"/>
              </a:rPr>
              <a:t>Providing a foundation for shared campus governance through understanding, collaboration, communications, &amp; community</a:t>
            </a:r>
            <a:endParaRPr lang="en-US" sz="2200" dirty="0"/>
          </a:p>
        </p:txBody>
      </p:sp>
    </p:spTree>
    <p:extLst>
      <p:ext uri="{BB962C8B-B14F-4D97-AF65-F5344CB8AC3E}">
        <p14:creationId xmlns:p14="http://schemas.microsoft.com/office/powerpoint/2010/main" val="309820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Rationale for the Proposed Changes in Function of the “</a:t>
            </a:r>
            <a:r>
              <a:rPr lang="en-US" b="1" i="1" dirty="0">
                <a:latin typeface="Arial" panose="020B0604020202020204" pitchFamily="34" charset="0"/>
                <a:cs typeface="Arial" panose="020B0604020202020204" pitchFamily="34" charset="0"/>
              </a:rPr>
              <a:t>Academic Senate”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a:t>UAMS academic programs operate autonomously and have their own governance structure for their curriculum</a:t>
            </a:r>
          </a:p>
          <a:p>
            <a:r>
              <a:rPr lang="en-US" sz="2800" dirty="0"/>
              <a:t>Academic Senate has not acted on curricular matters for quite some time</a:t>
            </a:r>
          </a:p>
          <a:p>
            <a:r>
              <a:rPr lang="en-US" sz="2800" dirty="0"/>
              <a:t>Desire to position the Academic Senate to work more closely with University administration on faculty affairs</a:t>
            </a:r>
          </a:p>
          <a:p>
            <a:endParaRPr lang="en-US" dirty="0"/>
          </a:p>
          <a:p>
            <a:endParaRPr lang="en-US" dirty="0"/>
          </a:p>
        </p:txBody>
      </p:sp>
    </p:spTree>
    <p:extLst>
      <p:ext uri="{BB962C8B-B14F-4D97-AF65-F5344CB8AC3E}">
        <p14:creationId xmlns:p14="http://schemas.microsoft.com/office/powerpoint/2010/main" val="204676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Notable Proposed Changes</a:t>
            </a:r>
          </a:p>
        </p:txBody>
      </p:sp>
      <p:sp>
        <p:nvSpPr>
          <p:cNvPr id="3" name="Content Placeholder 2"/>
          <p:cNvSpPr>
            <a:spLocks noGrp="1"/>
          </p:cNvSpPr>
          <p:nvPr>
            <p:ph idx="1"/>
          </p:nvPr>
        </p:nvSpPr>
        <p:spPr>
          <a:xfrm>
            <a:off x="1371600" y="1752600"/>
            <a:ext cx="10820400" cy="5257800"/>
          </a:xfrm>
        </p:spPr>
        <p:txBody>
          <a:bodyPr>
            <a:normAutofit fontScale="25000" lnSpcReduction="20000"/>
          </a:bodyPr>
          <a:lstStyle/>
          <a:p>
            <a:r>
              <a:rPr lang="en-US" sz="8000" dirty="0">
                <a:latin typeface="Arial" panose="020B0604020202020204" pitchFamily="34" charset="0"/>
                <a:cs typeface="Arial" panose="020B0604020202020204" pitchFamily="34" charset="0"/>
              </a:rPr>
              <a:t>Made the </a:t>
            </a:r>
            <a:r>
              <a:rPr lang="en-US" sz="8000" b="1" dirty="0">
                <a:latin typeface="Arial" panose="020B0604020202020204" pitchFamily="34" charset="0"/>
                <a:cs typeface="Arial" panose="020B0604020202020204" pitchFamily="34" charset="0"/>
              </a:rPr>
              <a:t>Faculty Affairs </a:t>
            </a:r>
            <a:r>
              <a:rPr lang="en-US" sz="8000" dirty="0">
                <a:latin typeface="Arial" panose="020B0604020202020204" pitchFamily="34" charset="0"/>
                <a:cs typeface="Arial" panose="020B0604020202020204" pitchFamily="34" charset="0"/>
              </a:rPr>
              <a:t>Committee a Standing Committee</a:t>
            </a:r>
          </a:p>
          <a:p>
            <a:pPr lvl="1"/>
            <a:r>
              <a:rPr lang="en-US" sz="8000" dirty="0">
                <a:latin typeface="Arial" panose="020B0604020202020204" pitchFamily="34" charset="0"/>
                <a:cs typeface="Arial" panose="020B0604020202020204" pitchFamily="34" charset="0"/>
              </a:rPr>
              <a:t>The Faculty Affairs Committee is concerned with matters that pertain primarily to the responsibilities, rights, privileges, opportunities, and welfare of the faculty, collectively and as individuals. Topics in its area of responsibility include tenure, procedures for academic promotions, academic responsibilities, sabbaticals, dismissals, and standards of appointment.</a:t>
            </a:r>
          </a:p>
          <a:p>
            <a:pPr lvl="1"/>
            <a:r>
              <a:rPr lang="en-US" sz="8000" dirty="0">
                <a:latin typeface="Arial" panose="020B0604020202020204" pitchFamily="34" charset="0"/>
                <a:cs typeface="Arial" panose="020B0604020202020204" pitchFamily="34" charset="0"/>
              </a:rPr>
              <a:t>Shall be chaired by an elected member of senate</a:t>
            </a:r>
          </a:p>
          <a:p>
            <a:r>
              <a:rPr lang="en-US" sz="8000" dirty="0">
                <a:latin typeface="Arial" panose="020B0604020202020204" pitchFamily="34" charset="0"/>
                <a:cs typeface="Arial" panose="020B0604020202020204" pitchFamily="34" charset="0"/>
              </a:rPr>
              <a:t>Senate Attendance</a:t>
            </a:r>
          </a:p>
          <a:p>
            <a:pPr lvl="1"/>
            <a:r>
              <a:rPr lang="en-US" sz="8000" dirty="0">
                <a:latin typeface="Arial" panose="020B0604020202020204" pitchFamily="34" charset="0"/>
                <a:cs typeface="Arial" panose="020B0604020202020204" pitchFamily="34" charset="0"/>
              </a:rPr>
              <a:t>Persons missing ≥ 3 meetings could be voted off</a:t>
            </a:r>
          </a:p>
          <a:p>
            <a:r>
              <a:rPr lang="en-US" sz="8000" i="1" dirty="0">
                <a:solidFill>
                  <a:schemeClr val="accent1">
                    <a:lumMod val="75000"/>
                  </a:schemeClr>
                </a:solidFill>
                <a:latin typeface="Arial" panose="020B0604020202020204" pitchFamily="34" charset="0"/>
                <a:cs typeface="Arial" panose="020B0604020202020204" pitchFamily="34" charset="0"/>
              </a:rPr>
              <a:t>Term limits</a:t>
            </a:r>
          </a:p>
          <a:p>
            <a:pPr lvl="1"/>
            <a:r>
              <a:rPr lang="en-US" sz="8000" i="1" dirty="0">
                <a:solidFill>
                  <a:schemeClr val="accent1">
                    <a:lumMod val="75000"/>
                  </a:schemeClr>
                </a:solidFill>
                <a:latin typeface="Arial" panose="020B0604020202020204" pitchFamily="34" charset="0"/>
                <a:cs typeface="Arial" panose="020B0604020202020204" pitchFamily="34" charset="0"/>
              </a:rPr>
              <a:t>Elected members can only serve two consecutive terms</a:t>
            </a:r>
          </a:p>
          <a:p>
            <a:r>
              <a:rPr lang="en-US" sz="8000" dirty="0">
                <a:latin typeface="Arial" panose="020B0604020202020204" pitchFamily="34" charset="0"/>
                <a:cs typeface="Arial" panose="020B0604020202020204" pitchFamily="34" charset="0"/>
              </a:rPr>
              <a:t>Reformulated the Nominations Committee into the Membership and Elections Committee</a:t>
            </a:r>
          </a:p>
          <a:p>
            <a:pPr lvl="1"/>
            <a:r>
              <a:rPr lang="en-US" sz="8000" dirty="0">
                <a:latin typeface="Arial" panose="020B0604020202020204" pitchFamily="34" charset="0"/>
                <a:cs typeface="Arial" panose="020B0604020202020204" pitchFamily="34" charset="0"/>
              </a:rPr>
              <a:t>Prepares slate of nominees and responsible for preparing and counting ballots</a:t>
            </a:r>
          </a:p>
          <a:p>
            <a:pPr lvl="1"/>
            <a:r>
              <a:rPr lang="en-US" sz="8000" i="1" dirty="0">
                <a:solidFill>
                  <a:schemeClr val="accent1">
                    <a:lumMod val="75000"/>
                  </a:schemeClr>
                </a:solidFill>
                <a:latin typeface="Arial" panose="020B0604020202020204" pitchFamily="34" charset="0"/>
                <a:cs typeface="Arial" panose="020B0604020202020204" pitchFamily="34" charset="0"/>
              </a:rPr>
              <a:t>Recusal for those planning on being nominated</a:t>
            </a:r>
          </a:p>
          <a:p>
            <a:r>
              <a:rPr lang="en-US" sz="8000" dirty="0">
                <a:latin typeface="Arial" panose="020B0604020202020204" pitchFamily="34" charset="0"/>
                <a:cs typeface="Arial" panose="020B0604020202020204" pitchFamily="34" charset="0"/>
              </a:rPr>
              <a:t>Eliminated the Agenda Standing Committee</a:t>
            </a:r>
          </a:p>
          <a:p>
            <a:endParaRPr lang="en-US" sz="8000" dirty="0"/>
          </a:p>
          <a:p>
            <a:endParaRPr lang="en-US" dirty="0"/>
          </a:p>
        </p:txBody>
      </p:sp>
    </p:spTree>
    <p:extLst>
      <p:ext uri="{BB962C8B-B14F-4D97-AF65-F5344CB8AC3E}">
        <p14:creationId xmlns:p14="http://schemas.microsoft.com/office/powerpoint/2010/main" val="379769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More Modest Proposed Changes</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Changed reporting to Provost instead of President</a:t>
            </a:r>
          </a:p>
          <a:p>
            <a:r>
              <a:rPr lang="en-US" sz="2800" dirty="0">
                <a:latin typeface="Arial" panose="020B0604020202020204" pitchFamily="34" charset="0"/>
                <a:cs typeface="Arial" panose="020B0604020202020204" pitchFamily="34" charset="0"/>
              </a:rPr>
              <a:t>Did not restrict amendments to constitution to the Sep – May time frame</a:t>
            </a:r>
          </a:p>
          <a:p>
            <a:r>
              <a:rPr lang="en-US" sz="2800" dirty="0">
                <a:latin typeface="Arial" panose="020B0604020202020204" pitchFamily="34" charset="0"/>
                <a:cs typeface="Arial" panose="020B0604020202020204" pitchFamily="34" charset="0"/>
              </a:rPr>
              <a:t>Made changes to meetings and quorums to reflect the smaller representative nature of the revised </a:t>
            </a:r>
            <a:r>
              <a:rPr lang="en-US" sz="2800" i="1" dirty="0">
                <a:latin typeface="Arial" panose="020B0604020202020204" pitchFamily="34" charset="0"/>
                <a:cs typeface="Arial" panose="020B0604020202020204" pitchFamily="34" charset="0"/>
              </a:rPr>
              <a:t>“Academic Senate”</a:t>
            </a:r>
          </a:p>
          <a:p>
            <a:r>
              <a:rPr lang="en-US" sz="2800" dirty="0">
                <a:latin typeface="Arial" panose="020B0604020202020204" pitchFamily="34" charset="0"/>
                <a:cs typeface="Arial" panose="020B0604020202020204" pitchFamily="34" charset="0"/>
              </a:rPr>
              <a:t>Members of the Chancellor's Advisory Committee shall have voice but can not vote</a:t>
            </a:r>
          </a:p>
          <a:p>
            <a:r>
              <a:rPr lang="en-US" sz="2800" dirty="0">
                <a:latin typeface="Arial" panose="020B0604020202020204" pitchFamily="34" charset="0"/>
                <a:cs typeface="Arial" panose="020B0604020202020204" pitchFamily="34" charset="0"/>
              </a:rPr>
              <a:t>Modernized language to reflect the web-based era</a:t>
            </a:r>
          </a:p>
          <a:p>
            <a:endParaRPr lang="en-US" dirty="0"/>
          </a:p>
          <a:p>
            <a:endParaRPr lang="en-US" dirty="0"/>
          </a:p>
        </p:txBody>
      </p:sp>
    </p:spTree>
    <p:extLst>
      <p:ext uri="{BB962C8B-B14F-4D97-AF65-F5344CB8AC3E}">
        <p14:creationId xmlns:p14="http://schemas.microsoft.com/office/powerpoint/2010/main" val="47930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Process of Amending Constitution</a:t>
            </a:r>
          </a:p>
        </p:txBody>
      </p:sp>
      <p:sp>
        <p:nvSpPr>
          <p:cNvPr id="3" name="Content Placeholder 2"/>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Needs to be part of Agenda at Two consecutive HOD Executive Committee and Academic Senate Council Meetings</a:t>
            </a:r>
          </a:p>
          <a:p>
            <a:pPr lvl="1"/>
            <a:r>
              <a:rPr lang="en-US" sz="2400" dirty="0">
                <a:solidFill>
                  <a:schemeClr val="accent1">
                    <a:lumMod val="75000"/>
                  </a:schemeClr>
                </a:solidFill>
                <a:latin typeface="Arial" panose="020B0604020202020204" pitchFamily="34" charset="0"/>
                <a:cs typeface="Arial" panose="020B0604020202020204" pitchFamily="34" charset="0"/>
              </a:rPr>
              <a:t>Has been on the agenda for two HOD executive meetings </a:t>
            </a:r>
          </a:p>
          <a:p>
            <a:pPr lvl="1"/>
            <a:r>
              <a:rPr lang="en-US" sz="2400" dirty="0">
                <a:solidFill>
                  <a:schemeClr val="accent1">
                    <a:lumMod val="75000"/>
                  </a:schemeClr>
                </a:solidFill>
                <a:latin typeface="Arial" panose="020B0604020202020204" pitchFamily="34" charset="0"/>
                <a:cs typeface="Arial" panose="020B0604020202020204" pitchFamily="34" charset="0"/>
              </a:rPr>
              <a:t>Has been on agenda for two Academic Senate Council meetings and approved by Academic Senate Council on 9/21/21</a:t>
            </a:r>
          </a:p>
          <a:p>
            <a:pPr lvl="2"/>
            <a:r>
              <a:rPr lang="en-US" b="1" dirty="0">
                <a:solidFill>
                  <a:schemeClr val="accent1">
                    <a:lumMod val="75000"/>
                  </a:schemeClr>
                </a:solidFill>
                <a:latin typeface="Arial" panose="020B0604020202020204" pitchFamily="34" charset="0"/>
                <a:cs typeface="Arial" panose="020B0604020202020204" pitchFamily="34" charset="0"/>
              </a:rPr>
              <a:t>Today we present these amendments to the Full Academic Senate</a:t>
            </a:r>
          </a:p>
          <a:p>
            <a:pPr lvl="3"/>
            <a:r>
              <a:rPr lang="en-US" b="1" dirty="0">
                <a:solidFill>
                  <a:schemeClr val="accent1">
                    <a:lumMod val="75000"/>
                  </a:schemeClr>
                </a:solidFill>
                <a:latin typeface="Arial" panose="020B0604020202020204" pitchFamily="34" charset="0"/>
                <a:cs typeface="Arial" panose="020B0604020202020204" pitchFamily="34" charset="0"/>
              </a:rPr>
              <a:t>Solicit feedback</a:t>
            </a:r>
          </a:p>
          <a:p>
            <a:pPr lvl="3"/>
            <a:r>
              <a:rPr lang="en-US" b="1" dirty="0">
                <a:solidFill>
                  <a:schemeClr val="accent1">
                    <a:lumMod val="75000"/>
                  </a:schemeClr>
                </a:solidFill>
                <a:latin typeface="Arial" panose="020B0604020202020204" pitchFamily="34" charset="0"/>
                <a:cs typeface="Arial" panose="020B0604020202020204" pitchFamily="34" charset="0"/>
              </a:rPr>
              <a:t>Vote of Full Academic Senate on Election Day, November 2, 2021</a:t>
            </a:r>
          </a:p>
          <a:p>
            <a:r>
              <a:rPr lang="en-US" sz="2400" dirty="0">
                <a:latin typeface="Arial" panose="020B0604020202020204" pitchFamily="34" charset="0"/>
                <a:cs typeface="Arial" panose="020B0604020202020204" pitchFamily="34" charset="0"/>
              </a:rPr>
              <a:t>Required 2/3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affirmative vote of full HOD and Academic Senate</a:t>
            </a:r>
          </a:p>
          <a:p>
            <a:pPr lvl="1"/>
            <a:r>
              <a:rPr lang="en-US" sz="2400" dirty="0">
                <a:solidFill>
                  <a:schemeClr val="accent1">
                    <a:lumMod val="75000"/>
                  </a:schemeClr>
                </a:solidFill>
                <a:latin typeface="Arial" panose="020B0604020202020204" pitchFamily="34" charset="0"/>
                <a:cs typeface="Arial" panose="020B0604020202020204" pitchFamily="34" charset="0"/>
              </a:rPr>
              <a:t>Has been approved by full HOD 9/15/21</a:t>
            </a:r>
          </a:p>
          <a:p>
            <a:r>
              <a:rPr lang="en-US" sz="2400" dirty="0">
                <a:latin typeface="Arial" panose="020B0604020202020204" pitchFamily="34" charset="0"/>
                <a:cs typeface="Arial" panose="020B0604020202020204" pitchFamily="34" charset="0"/>
              </a:rPr>
              <a:t>Approval by the UA Board of Trustees</a:t>
            </a:r>
          </a:p>
        </p:txBody>
      </p:sp>
    </p:spTree>
    <p:extLst>
      <p:ext uri="{BB962C8B-B14F-4D97-AF65-F5344CB8AC3E}">
        <p14:creationId xmlns:p14="http://schemas.microsoft.com/office/powerpoint/2010/main" val="364579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 Thoughts, Feedback</a:t>
            </a:r>
          </a:p>
        </p:txBody>
      </p:sp>
      <p:pic>
        <p:nvPicPr>
          <p:cNvPr id="2050" name="Picture 2" descr="May be an image of nat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390076"/>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3B3C2D-ADF9-F049-B1FA-7EEC82301E3F}"/>
              </a:ext>
            </a:extLst>
          </p:cNvPr>
          <p:cNvPicPr>
            <a:picLocks noChangeAspect="1"/>
          </p:cNvPicPr>
          <p:nvPr/>
        </p:nvPicPr>
        <p:blipFill>
          <a:blip r:embed="rId3"/>
          <a:stretch>
            <a:fillRect/>
          </a:stretch>
        </p:blipFill>
        <p:spPr>
          <a:xfrm>
            <a:off x="2096667" y="1397000"/>
            <a:ext cx="4229100" cy="4064000"/>
          </a:xfrm>
          <a:prstGeom prst="rect">
            <a:avLst/>
          </a:prstGeom>
        </p:spPr>
      </p:pic>
      <p:graphicFrame>
        <p:nvGraphicFramePr>
          <p:cNvPr id="7" name="Diagram 6">
            <a:extLst>
              <a:ext uri="{FF2B5EF4-FFF2-40B4-BE49-F238E27FC236}">
                <a16:creationId xmlns:a16="http://schemas.microsoft.com/office/drawing/2014/main" id="{6A12339B-B643-2542-8A04-16C90694E46A}"/>
              </a:ext>
            </a:extLst>
          </p:cNvPr>
          <p:cNvGraphicFramePr/>
          <p:nvPr/>
        </p:nvGraphicFramePr>
        <p:xfrm>
          <a:off x="262812" y="429260"/>
          <a:ext cx="8196944" cy="6587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itle 1">
            <a:extLst>
              <a:ext uri="{FF2B5EF4-FFF2-40B4-BE49-F238E27FC236}">
                <a16:creationId xmlns:a16="http://schemas.microsoft.com/office/drawing/2014/main" id="{BE5D1EB4-D4CA-0C49-A3F8-FCD089E26BB5}"/>
              </a:ext>
            </a:extLst>
          </p:cNvPr>
          <p:cNvSpPr txBox="1">
            <a:spLocks/>
          </p:cNvSpPr>
          <p:nvPr/>
        </p:nvSpPr>
        <p:spPr>
          <a:xfrm>
            <a:off x="8079922" y="1032798"/>
            <a:ext cx="4229100" cy="7284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t>Center for Faculty Excellence: Faculty Development</a:t>
            </a:r>
          </a:p>
        </p:txBody>
      </p:sp>
      <p:sp>
        <p:nvSpPr>
          <p:cNvPr id="13" name="TextBox 12">
            <a:extLst>
              <a:ext uri="{FF2B5EF4-FFF2-40B4-BE49-F238E27FC236}">
                <a16:creationId xmlns:a16="http://schemas.microsoft.com/office/drawing/2014/main" id="{F5C30FCF-8D93-1D4D-9F66-C56DC69D4948}"/>
              </a:ext>
            </a:extLst>
          </p:cNvPr>
          <p:cNvSpPr txBox="1"/>
          <p:nvPr/>
        </p:nvSpPr>
        <p:spPr>
          <a:xfrm>
            <a:off x="8970088" y="4227126"/>
            <a:ext cx="3221912" cy="2523768"/>
          </a:xfrm>
          <a:prstGeom prst="rect">
            <a:avLst/>
          </a:prstGeom>
          <a:noFill/>
        </p:spPr>
        <p:txBody>
          <a:bodyPr wrap="square" rtlCol="0">
            <a:spAutoFit/>
          </a:bodyPr>
          <a:lstStyle/>
          <a:p>
            <a:r>
              <a:rPr lang="en-US" sz="2000" b="1" dirty="0"/>
              <a:t>KEY</a:t>
            </a:r>
          </a:p>
          <a:p>
            <a:r>
              <a:rPr lang="en-US" sz="2000" dirty="0"/>
              <a:t>**Professional Fulfillment/ Wellness </a:t>
            </a:r>
          </a:p>
          <a:p>
            <a:r>
              <a:rPr lang="en-US" sz="2000" dirty="0"/>
              <a:t>	= Women’s Faculty Development Caucus</a:t>
            </a:r>
          </a:p>
          <a:p>
            <a:r>
              <a:rPr lang="en-US" sz="2000" dirty="0"/>
              <a:t>DEI content included</a:t>
            </a:r>
          </a:p>
          <a:p>
            <a:r>
              <a:rPr lang="en-US" sz="2000" dirty="0"/>
              <a:t>Arts/Humanities content</a:t>
            </a:r>
          </a:p>
          <a:p>
            <a:endParaRPr lang="en-US" dirty="0"/>
          </a:p>
        </p:txBody>
      </p:sp>
      <p:sp>
        <p:nvSpPr>
          <p:cNvPr id="14" name="Right Arrow 13">
            <a:extLst>
              <a:ext uri="{FF2B5EF4-FFF2-40B4-BE49-F238E27FC236}">
                <a16:creationId xmlns:a16="http://schemas.microsoft.com/office/drawing/2014/main" id="{A074A719-4AD6-2B4E-AE8F-B2BE61FBAC01}"/>
              </a:ext>
            </a:extLst>
          </p:cNvPr>
          <p:cNvSpPr/>
          <p:nvPr/>
        </p:nvSpPr>
        <p:spPr>
          <a:xfrm>
            <a:off x="9037546" y="5278696"/>
            <a:ext cx="978408" cy="182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BEE196-75AA-A843-BD26-F1685E198AE3}"/>
              </a:ext>
            </a:extLst>
          </p:cNvPr>
          <p:cNvSpPr txBox="1"/>
          <p:nvPr/>
        </p:nvSpPr>
        <p:spPr>
          <a:xfrm>
            <a:off x="9232900" y="2387407"/>
            <a:ext cx="1952266" cy="1754326"/>
          </a:xfrm>
          <a:prstGeom prst="rect">
            <a:avLst/>
          </a:prstGeom>
          <a:noFill/>
        </p:spPr>
        <p:txBody>
          <a:bodyPr wrap="none" rtlCol="0">
            <a:spAutoFit/>
          </a:bodyPr>
          <a:lstStyle/>
          <a:p>
            <a:r>
              <a:rPr lang="en-US" dirty="0"/>
              <a:t>Goals:</a:t>
            </a:r>
          </a:p>
          <a:p>
            <a:r>
              <a:rPr lang="en-US" dirty="0"/>
              <a:t>Promotion Success</a:t>
            </a:r>
          </a:p>
          <a:p>
            <a:r>
              <a:rPr lang="en-US" dirty="0"/>
              <a:t>Wellness</a:t>
            </a:r>
          </a:p>
          <a:p>
            <a:r>
              <a:rPr lang="en-US" dirty="0"/>
              <a:t>Retention</a:t>
            </a:r>
          </a:p>
          <a:p>
            <a:endParaRPr lang="en-US" dirty="0"/>
          </a:p>
          <a:p>
            <a:endParaRPr lang="en-US" dirty="0"/>
          </a:p>
        </p:txBody>
      </p:sp>
    </p:spTree>
    <p:extLst>
      <p:ext uri="{BB962C8B-B14F-4D97-AF65-F5344CB8AC3E}">
        <p14:creationId xmlns:p14="http://schemas.microsoft.com/office/powerpoint/2010/main" val="56821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2F38-5A93-BC43-80E0-7E6AB3A14B2A}"/>
              </a:ext>
            </a:extLst>
          </p:cNvPr>
          <p:cNvSpPr>
            <a:spLocks noGrp="1"/>
          </p:cNvSpPr>
          <p:nvPr>
            <p:ph type="title"/>
          </p:nvPr>
        </p:nvSpPr>
        <p:spPr>
          <a:xfrm>
            <a:off x="9965093" y="1674845"/>
            <a:ext cx="2656115" cy="2313992"/>
          </a:xfrm>
        </p:spPr>
        <p:txBody>
          <a:bodyPr>
            <a:normAutofit/>
          </a:bodyPr>
          <a:lstStyle/>
          <a:p>
            <a:r>
              <a:rPr lang="en-US" sz="2800" b="1" dirty="0"/>
              <a:t>Center for Faculty Excellence: Faculty Affairs</a:t>
            </a:r>
          </a:p>
        </p:txBody>
      </p:sp>
      <p:graphicFrame>
        <p:nvGraphicFramePr>
          <p:cNvPr id="4" name="Content Placeholder 3">
            <a:extLst>
              <a:ext uri="{FF2B5EF4-FFF2-40B4-BE49-F238E27FC236}">
                <a16:creationId xmlns:a16="http://schemas.microsoft.com/office/drawing/2014/main" id="{B54E0DAE-B1C1-254F-AA21-D79F4A535E41}"/>
              </a:ext>
            </a:extLst>
          </p:cNvPr>
          <p:cNvGraphicFramePr>
            <a:graphicFrameLocks noGrp="1"/>
          </p:cNvGraphicFramePr>
          <p:nvPr>
            <p:ph idx="1"/>
          </p:nvPr>
        </p:nvGraphicFramePr>
        <p:xfrm>
          <a:off x="261257" y="223935"/>
          <a:ext cx="9461241" cy="6438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16B7DF4-D46B-AB48-9BA4-EC973E7001FB}"/>
              </a:ext>
            </a:extLst>
          </p:cNvPr>
          <p:cNvSpPr txBox="1"/>
          <p:nvPr/>
        </p:nvSpPr>
        <p:spPr>
          <a:xfrm>
            <a:off x="9819410" y="4076832"/>
            <a:ext cx="1952266" cy="1754326"/>
          </a:xfrm>
          <a:prstGeom prst="rect">
            <a:avLst/>
          </a:prstGeom>
          <a:noFill/>
        </p:spPr>
        <p:txBody>
          <a:bodyPr wrap="none" rtlCol="0">
            <a:spAutoFit/>
          </a:bodyPr>
          <a:lstStyle/>
          <a:p>
            <a:r>
              <a:rPr lang="en-US" dirty="0"/>
              <a:t>Goals:</a:t>
            </a:r>
          </a:p>
          <a:p>
            <a:r>
              <a:rPr lang="en-US" dirty="0"/>
              <a:t>Retention</a:t>
            </a:r>
          </a:p>
          <a:p>
            <a:r>
              <a:rPr lang="en-US" dirty="0"/>
              <a:t>Promotion Success</a:t>
            </a:r>
          </a:p>
          <a:p>
            <a:r>
              <a:rPr lang="en-US" dirty="0"/>
              <a:t>Wellness</a:t>
            </a:r>
          </a:p>
          <a:p>
            <a:endParaRPr lang="en-US" dirty="0"/>
          </a:p>
          <a:p>
            <a:r>
              <a:rPr lang="en-US" dirty="0"/>
              <a:t>Context: Service</a:t>
            </a:r>
          </a:p>
        </p:txBody>
      </p:sp>
    </p:spTree>
    <p:extLst>
      <p:ext uri="{BB962C8B-B14F-4D97-AF65-F5344CB8AC3E}">
        <p14:creationId xmlns:p14="http://schemas.microsoft.com/office/powerpoint/2010/main" val="194039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F64B9-376B-3F41-9936-F9768F8F77D0}"/>
              </a:ext>
            </a:extLst>
          </p:cNvPr>
          <p:cNvPicPr>
            <a:picLocks noChangeAspect="1"/>
          </p:cNvPicPr>
          <p:nvPr/>
        </p:nvPicPr>
        <p:blipFill>
          <a:blip r:embed="rId3"/>
          <a:stretch>
            <a:fillRect/>
          </a:stretch>
        </p:blipFill>
        <p:spPr>
          <a:xfrm>
            <a:off x="246789" y="0"/>
            <a:ext cx="11698421" cy="6858000"/>
          </a:xfrm>
          <a:prstGeom prst="rect">
            <a:avLst/>
          </a:prstGeom>
        </p:spPr>
      </p:pic>
    </p:spTree>
    <p:extLst>
      <p:ext uri="{BB962C8B-B14F-4D97-AF65-F5344CB8AC3E}">
        <p14:creationId xmlns:p14="http://schemas.microsoft.com/office/powerpoint/2010/main" val="348168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C3558-48A4-934A-9B13-8FAB727321FB}"/>
              </a:ext>
            </a:extLst>
          </p:cNvPr>
          <p:cNvPicPr>
            <a:picLocks noChangeAspect="1"/>
          </p:cNvPicPr>
          <p:nvPr/>
        </p:nvPicPr>
        <p:blipFill>
          <a:blip r:embed="rId2"/>
          <a:stretch>
            <a:fillRect/>
          </a:stretch>
        </p:blipFill>
        <p:spPr>
          <a:xfrm>
            <a:off x="0" y="0"/>
            <a:ext cx="12339991" cy="6776727"/>
          </a:xfrm>
          <a:prstGeom prst="rect">
            <a:avLst/>
          </a:prstGeom>
        </p:spPr>
      </p:pic>
      <p:sp>
        <p:nvSpPr>
          <p:cNvPr id="3" name="Content Placeholder 2">
            <a:extLst>
              <a:ext uri="{FF2B5EF4-FFF2-40B4-BE49-F238E27FC236}">
                <a16:creationId xmlns:a16="http://schemas.microsoft.com/office/drawing/2014/main" id="{D07923CF-E69A-D648-ADA8-73671B4F7A28}"/>
              </a:ext>
            </a:extLst>
          </p:cNvPr>
          <p:cNvSpPr>
            <a:spLocks noGrp="1"/>
          </p:cNvSpPr>
          <p:nvPr>
            <p:ph idx="1"/>
          </p:nvPr>
        </p:nvSpPr>
        <p:spPr>
          <a:xfrm>
            <a:off x="685800" y="1066800"/>
            <a:ext cx="11223666" cy="1295400"/>
          </a:xfrm>
        </p:spPr>
        <p:txBody>
          <a:bodyPr>
            <a:noAutofit/>
          </a:bodyPr>
          <a:lstStyle/>
          <a:p>
            <a:pPr marL="0" indent="0">
              <a:buNone/>
            </a:pPr>
            <a:r>
              <a:rPr lang="en-US" sz="2400" dirty="0">
                <a:solidFill>
                  <a:srgbClr val="FF0000"/>
                </a:solidFill>
                <a:latin typeface="Arial" panose="020B0604020202020204" pitchFamily="34" charset="0"/>
                <a:cs typeface="Arial" panose="020B0604020202020204" pitchFamily="34" charset="0"/>
              </a:rPr>
              <a:t>140+ podcasts							                               Apple, Spotify, </a:t>
            </a:r>
            <a:r>
              <a:rPr lang="en-US" sz="2400" dirty="0" err="1">
                <a:solidFill>
                  <a:srgbClr val="FF0000"/>
                </a:solidFill>
                <a:latin typeface="Arial" panose="020B0604020202020204" pitchFamily="34" charset="0"/>
                <a:cs typeface="Arial" panose="020B0604020202020204" pitchFamily="34" charset="0"/>
              </a:rPr>
              <a:t>Youtube</a:t>
            </a:r>
            <a:r>
              <a:rPr lang="en-US" sz="2400" dirty="0">
                <a:solidFill>
                  <a:srgbClr val="FF0000"/>
                </a:solidFill>
                <a:latin typeface="Arial" panose="020B0604020202020204" pitchFamily="34" charset="0"/>
                <a:cs typeface="Arial" panose="020B0604020202020204" pitchFamily="34" charset="0"/>
              </a:rPr>
              <a:t>, website</a:t>
            </a:r>
          </a:p>
          <a:p>
            <a:pPr marL="0" indent="0">
              <a:buNone/>
            </a:pPr>
            <a:r>
              <a:rPr lang="en-US" sz="2400" dirty="0" err="1">
                <a:solidFill>
                  <a:srgbClr val="FF0000"/>
                </a:solidFill>
                <a:latin typeface="Arial" panose="020B0604020202020204" pitchFamily="34" charset="0"/>
                <a:cs typeface="Arial" panose="020B0604020202020204" pitchFamily="34" charset="0"/>
              </a:rPr>
              <a:t>Ebook</a:t>
            </a:r>
            <a:r>
              <a:rPr lang="en-US" sz="2400" dirty="0">
                <a:solidFill>
                  <a:srgbClr val="FF0000"/>
                </a:solidFill>
                <a:latin typeface="Arial" panose="020B0604020202020204" pitchFamily="34" charset="0"/>
                <a:cs typeface="Arial" panose="020B0604020202020204" pitchFamily="34" charset="0"/>
              </a:rPr>
              <a:t> of the best podcasts</a:t>
            </a:r>
          </a:p>
        </p:txBody>
      </p:sp>
    </p:spTree>
    <p:extLst>
      <p:ext uri="{BB962C8B-B14F-4D97-AF65-F5344CB8AC3E}">
        <p14:creationId xmlns:p14="http://schemas.microsoft.com/office/powerpoint/2010/main" val="212096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with medium confidence">
            <a:extLst>
              <a:ext uri="{FF2B5EF4-FFF2-40B4-BE49-F238E27FC236}">
                <a16:creationId xmlns:a16="http://schemas.microsoft.com/office/drawing/2014/main" id="{B41ABFA7-B95B-4EEF-A1F5-34F5261BC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4206"/>
            <a:ext cx="7772400" cy="3608665"/>
          </a:xfrm>
          <a:prstGeom prst="rect">
            <a:avLst/>
          </a:prstGeom>
        </p:spPr>
      </p:pic>
      <p:sp>
        <p:nvSpPr>
          <p:cNvPr id="12" name="Title 1">
            <a:extLst>
              <a:ext uri="{FF2B5EF4-FFF2-40B4-BE49-F238E27FC236}">
                <a16:creationId xmlns:a16="http://schemas.microsoft.com/office/drawing/2014/main" id="{051A5139-EB5E-4AB8-8733-4474576E866B}"/>
              </a:ext>
            </a:extLst>
          </p:cNvPr>
          <p:cNvSpPr txBox="1">
            <a:spLocks noGrp="1"/>
          </p:cNvSpPr>
          <p:nvPr>
            <p:ph type="title"/>
          </p:nvPr>
        </p:nvSpPr>
        <p:spPr>
          <a:xfrm>
            <a:off x="0" y="0"/>
            <a:ext cx="12192000" cy="792162"/>
          </a:xfrm>
          <a:prstGeom prst="rect">
            <a:avLst/>
          </a:prstGeom>
          <a:solidFill>
            <a:srgbClr val="A30C33"/>
          </a:solidFill>
          <a:ln>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3200" kern="1200" baseline="0">
                <a:solidFill>
                  <a:schemeClr val="tx1"/>
                </a:solidFill>
                <a:latin typeface="Arial"/>
                <a:ea typeface="+mj-ea"/>
                <a:cs typeface="Arial"/>
              </a:defRPr>
            </a:lvl1pPr>
          </a:lstStyle>
          <a:p>
            <a:pPr algn="ctr"/>
            <a:r>
              <a:rPr lang="en-US" sz="4400" b="1" dirty="0">
                <a:solidFill>
                  <a:schemeClr val="bg1"/>
                </a:solidFill>
                <a:effectLst>
                  <a:outerShdw blurRad="38100" dist="38100" dir="2700000" algn="tl">
                    <a:srgbClr val="000000">
                      <a:alpha val="43137"/>
                    </a:srgbClr>
                  </a:outerShdw>
                </a:effectLst>
              </a:rPr>
              <a:t>Fresh and </a:t>
            </a:r>
            <a:r>
              <a:rPr lang="en-US" sz="4400" b="1" dirty="0" err="1">
                <a:solidFill>
                  <a:schemeClr val="bg1"/>
                </a:solidFill>
                <a:effectLst>
                  <a:outerShdw blurRad="38100" dist="38100" dir="2700000" algn="tl">
                    <a:srgbClr val="000000">
                      <a:alpha val="43137"/>
                    </a:srgbClr>
                  </a:outerShdw>
                </a:effectLst>
              </a:rPr>
              <a:t>Reddie</a:t>
            </a:r>
            <a:endParaRPr lang="en-US" sz="4400" b="1" dirty="0">
              <a:solidFill>
                <a:schemeClr val="bg1"/>
              </a:solidFill>
              <a:effectLst>
                <a:outerShdw blurRad="38100" dist="38100" dir="2700000" algn="tl">
                  <a:srgbClr val="000000">
                    <a:alpha val="43137"/>
                  </a:srgbClr>
                </a:outerShdw>
              </a:effectLst>
            </a:endParaRPr>
          </a:p>
        </p:txBody>
      </p:sp>
      <p:pic>
        <p:nvPicPr>
          <p:cNvPr id="14" name="Picture 13">
            <a:extLst>
              <a:ext uri="{FF2B5EF4-FFF2-40B4-BE49-F238E27FC236}">
                <a16:creationId xmlns:a16="http://schemas.microsoft.com/office/drawing/2014/main" id="{F6E8A405-835B-48AC-A0C7-9E8C73254306}"/>
              </a:ext>
            </a:extLst>
          </p:cNvPr>
          <p:cNvPicPr>
            <a:picLocks noChangeAspect="1"/>
          </p:cNvPicPr>
          <p:nvPr/>
        </p:nvPicPr>
        <p:blipFill>
          <a:blip r:embed="rId4"/>
          <a:stretch>
            <a:fillRect/>
          </a:stretch>
        </p:blipFill>
        <p:spPr>
          <a:xfrm>
            <a:off x="7768612" y="792162"/>
            <a:ext cx="4423387" cy="5485126"/>
          </a:xfrm>
          <a:prstGeom prst="rect">
            <a:avLst/>
          </a:prstGeom>
        </p:spPr>
      </p:pic>
      <p:pic>
        <p:nvPicPr>
          <p:cNvPr id="16" name="Picture 15">
            <a:extLst>
              <a:ext uri="{FF2B5EF4-FFF2-40B4-BE49-F238E27FC236}">
                <a16:creationId xmlns:a16="http://schemas.microsoft.com/office/drawing/2014/main" id="{ED4D67E5-DD0F-4C0A-A660-6E2E2A1968D9}"/>
              </a:ext>
            </a:extLst>
          </p:cNvPr>
          <p:cNvPicPr>
            <a:picLocks noChangeAspect="1"/>
          </p:cNvPicPr>
          <p:nvPr/>
        </p:nvPicPr>
        <p:blipFill>
          <a:blip r:embed="rId5"/>
          <a:stretch>
            <a:fillRect/>
          </a:stretch>
        </p:blipFill>
        <p:spPr>
          <a:xfrm>
            <a:off x="0" y="4214162"/>
            <a:ext cx="7925543" cy="2643838"/>
          </a:xfrm>
          <a:prstGeom prst="rect">
            <a:avLst/>
          </a:prstGeom>
        </p:spPr>
      </p:pic>
      <p:sp>
        <p:nvSpPr>
          <p:cNvPr id="2" name="Rectangle 1">
            <a:extLst>
              <a:ext uri="{FF2B5EF4-FFF2-40B4-BE49-F238E27FC236}">
                <a16:creationId xmlns:a16="http://schemas.microsoft.com/office/drawing/2014/main" id="{22D6435F-0948-4C56-B57D-BA7952F2062A}"/>
              </a:ext>
            </a:extLst>
          </p:cNvPr>
          <p:cNvSpPr>
            <a:spLocks noChangeArrowheads="1"/>
          </p:cNvSpPr>
          <p:nvPr/>
        </p:nvSpPr>
        <p:spPr bwMode="auto">
          <a:xfrm>
            <a:off x="8001000" y="6269534"/>
            <a:ext cx="439441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70C0"/>
                </a:solidFill>
                <a:effectLst/>
                <a:latin typeface="Lucida Sans Unicode" panose="020B0602030504020204" pitchFamily="34" charset="0"/>
                <a:ea typeface="Calibri" panose="020F0502020204030204" pitchFamily="34" charset="0"/>
                <a:cs typeface="Lucida Sans Unicode" panose="020B0602030504020204" pitchFamily="34" charset="0"/>
                <a:hlinkClick r:id="rId6">
                  <a:extLst>
                    <a:ext uri="{A12FA001-AC4F-418D-AE19-62706E023703}">
                      <ahyp:hlinkClr xmlns:ahyp="http://schemas.microsoft.com/office/drawing/2018/hyperlinkcolor" val="tx"/>
                    </a:ext>
                  </a:extLst>
                </a:hlinkClick>
              </a:rPr>
              <a:t>https://www.facebook.com/groups/freshandreddie</a:t>
            </a:r>
            <a:endParaRPr kumimoji="0" lang="en-US" altLang="en-US" sz="8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70C0"/>
                </a:solidFill>
                <a:effectLst/>
                <a:latin typeface="Lucida Sans Unicode" panose="020B0602030504020204" pitchFamily="34" charset="0"/>
                <a:ea typeface="Calibri" panose="020F0502020204030204" pitchFamily="34" charset="0"/>
                <a:cs typeface="Lucida Sans Unicode" panose="020B0602030504020204" pitchFamily="34" charset="0"/>
              </a:rPr>
              <a:t> </a:t>
            </a:r>
            <a:endParaRPr kumimoji="0" lang="en-US" altLang="en-US" sz="800" b="0" i="0" u="none" strike="noStrike" cap="none" normalizeH="0" baseline="0" dirty="0">
              <a:ln>
                <a:noFill/>
              </a:ln>
              <a:solidFill>
                <a:srgbClr val="0070C0"/>
              </a:solidFill>
              <a:effectLst/>
            </a:endParaRPr>
          </a:p>
        </p:txBody>
      </p:sp>
      <p:sp>
        <p:nvSpPr>
          <p:cNvPr id="13" name="Content Placeholder 12">
            <a:extLst>
              <a:ext uri="{FF2B5EF4-FFF2-40B4-BE49-F238E27FC236}">
                <a16:creationId xmlns:a16="http://schemas.microsoft.com/office/drawing/2014/main" id="{DDB30EBF-6EB7-4D64-BB5B-8827783F0D2D}"/>
              </a:ext>
            </a:extLst>
          </p:cNvPr>
          <p:cNvSpPr>
            <a:spLocks noGrp="1"/>
          </p:cNvSpPr>
          <p:nvPr>
            <p:ph idx="1"/>
          </p:nvPr>
        </p:nvSpPr>
        <p:spPr/>
        <p:txBody>
          <a:bodyPr/>
          <a:lstStyle/>
          <a:p>
            <a:endParaRPr lang="en-US" dirty="0"/>
          </a:p>
        </p:txBody>
      </p:sp>
      <p:sp>
        <p:nvSpPr>
          <p:cNvPr id="17" name="Rectangle 8">
            <a:extLst>
              <a:ext uri="{FF2B5EF4-FFF2-40B4-BE49-F238E27FC236}">
                <a16:creationId xmlns:a16="http://schemas.microsoft.com/office/drawing/2014/main" id="{63F199D6-45D9-4AE2-8B9D-DB7AD509413C}"/>
              </a:ext>
            </a:extLst>
          </p:cNvPr>
          <p:cNvSpPr txBox="1">
            <a:spLocks noChangeArrowheads="1"/>
          </p:cNvSpPr>
          <p:nvPr/>
        </p:nvSpPr>
        <p:spPr bwMode="auto">
          <a:xfrm>
            <a:off x="8001000" y="6294070"/>
            <a:ext cx="3886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eaLnBrk="0" fontAlgn="base" hangingPunct="0">
              <a:spcBef>
                <a:spcPct val="0"/>
              </a:spcBef>
              <a:spcAft>
                <a:spcPct val="0"/>
              </a:spcAft>
              <a:buFontTx/>
              <a:buNone/>
            </a:pPr>
            <a:endParaRPr lang="en-US" altLang="en-US" sz="1100" dirty="0">
              <a:solidFill>
                <a:srgbClr val="2F5496"/>
              </a:solidFill>
              <a:latin typeface="Lucida Sans Unicode" panose="020B0602030504020204" pitchFamily="34" charset="0"/>
              <a:ea typeface="Calibri" panose="020F0502020204030204" pitchFamily="34" charset="0"/>
              <a:cs typeface="Lucida Sans Unicode" panose="020B0602030504020204" pitchFamily="34" charset="0"/>
            </a:endParaRPr>
          </a:p>
          <a:p>
            <a:pPr marL="0" indent="0" defTabSz="914400" eaLnBrk="0" fontAlgn="base" hangingPunct="0">
              <a:spcBef>
                <a:spcPct val="0"/>
              </a:spcBef>
              <a:spcAft>
                <a:spcPct val="0"/>
              </a:spcAft>
              <a:buFontTx/>
              <a:buNone/>
            </a:pPr>
            <a:r>
              <a:rPr lang="en-US" altLang="en-US" sz="1100" dirty="0">
                <a:solidFill>
                  <a:srgbClr val="0070C0"/>
                </a:solidFill>
                <a:latin typeface="Lucida Sans Unicode" panose="020B0602030504020204" pitchFamily="34" charset="0"/>
                <a:ea typeface="Calibri" panose="020F0502020204030204" pitchFamily="34" charset="0"/>
                <a:cs typeface="Lucida Sans Unicode" panose="020B0602030504020204" pitchFamily="34" charset="0"/>
              </a:rPr>
              <a:t>uams_fresh_and_reddie Instagram page</a:t>
            </a:r>
            <a:endParaRPr lang="en-US" altLang="en-US" sz="1800" dirty="0">
              <a:solidFill>
                <a:srgbClr val="0070C0"/>
              </a:solidFill>
              <a:latin typeface="Arial" panose="020B0604020202020204" pitchFamily="34" charset="0"/>
            </a:endParaRPr>
          </a:p>
        </p:txBody>
      </p:sp>
      <p:sp>
        <p:nvSpPr>
          <p:cNvPr id="15" name="Rectangle 9">
            <a:extLst>
              <a:ext uri="{FF2B5EF4-FFF2-40B4-BE49-F238E27FC236}">
                <a16:creationId xmlns:a16="http://schemas.microsoft.com/office/drawing/2014/main" id="{F100D916-F8F1-470D-BF3B-852FD011F103}"/>
              </a:ext>
            </a:extLst>
          </p:cNvPr>
          <p:cNvSpPr>
            <a:spLocks noChangeArrowheads="1"/>
          </p:cNvSpPr>
          <p:nvPr/>
        </p:nvSpPr>
        <p:spPr bwMode="auto">
          <a:xfrm>
            <a:off x="0" y="97795"/>
            <a:ext cx="206017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Lucida Sans Unicode" panose="020B0602030504020204" pitchFamily="34" charset="0"/>
                <a:ea typeface="Calibri" panose="020F0502020204030204" pitchFamily="34" charset="0"/>
                <a:cs typeface="Lucida Sans Unicode" panose="020B0602030504020204" pitchFamily="34" charset="0"/>
              </a:rPr>
              <a:t>go.uams.edu/fresh </a:t>
            </a:r>
            <a:r>
              <a:rPr kumimoji="0" lang="en-US" altLang="en-US" sz="1100" b="1" i="0" u="none" strike="noStrike" cap="none" normalizeH="0" baseline="0" dirty="0">
                <a:ln>
                  <a:noFill/>
                </a:ln>
                <a:solidFill>
                  <a:schemeClr val="bg1"/>
                </a:solidFill>
                <a:effectLst/>
                <a:latin typeface="Lucida Sans Unicode" panose="020B0602030504020204" pitchFamily="34" charset="0"/>
                <a:ea typeface="Calibri" panose="020F0502020204030204" pitchFamily="34" charset="0"/>
                <a:cs typeface="Lucida Sans Unicode" panose="020B0602030504020204" pitchFamily="34" charset="0"/>
              </a:rPr>
              <a:t>website</a:t>
            </a:r>
            <a:endParaRPr kumimoji="0" lang="en-US" altLang="en-US" sz="1800" b="1" i="0" u="none" strike="noStrike" cap="none" normalizeH="0" baseline="0" dirty="0">
              <a:ln>
                <a:noFill/>
              </a:ln>
              <a:solidFill>
                <a:schemeClr val="bg1"/>
              </a:solidFill>
              <a:effectLst/>
              <a:latin typeface="Arial" panose="020B0604020202020204" pitchFamily="34" charset="0"/>
            </a:endParaRPr>
          </a:p>
        </p:txBody>
      </p:sp>
      <p:pic>
        <p:nvPicPr>
          <p:cNvPr id="18" name="Picture 17" descr="cid:6501ACD2-D8D5-4AE1-8449-85288C48B148">
            <a:extLst>
              <a:ext uri="{FF2B5EF4-FFF2-40B4-BE49-F238E27FC236}">
                <a16:creationId xmlns:a16="http://schemas.microsoft.com/office/drawing/2014/main" id="{C08BE355-07E5-4B89-8AE6-290E24C4DF93}"/>
              </a:ext>
            </a:extLst>
          </p:cNvPr>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0451567" y="25374"/>
            <a:ext cx="1740432" cy="1193826"/>
          </a:xfrm>
          <a:prstGeom prst="rect">
            <a:avLst/>
          </a:prstGeom>
          <a:noFill/>
          <a:ln>
            <a:noFill/>
          </a:ln>
        </p:spPr>
      </p:pic>
    </p:spTree>
    <p:extLst>
      <p:ext uri="{BB962C8B-B14F-4D97-AF65-F5344CB8AC3E}">
        <p14:creationId xmlns:p14="http://schemas.microsoft.com/office/powerpoint/2010/main" val="161576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1524000" y="1371600"/>
            <a:ext cx="9906000" cy="4953000"/>
          </a:xfrm>
        </p:spPr>
        <p:txBody>
          <a:bodyPr>
            <a:normAutofit/>
          </a:bodyPr>
          <a:lstStyle/>
          <a:p>
            <a:pPr marL="682625" lvl="0" indent="-682625">
              <a:spcBef>
                <a:spcPts val="0"/>
              </a:spcBef>
              <a:spcAft>
                <a:spcPts val="1800"/>
              </a:spcAft>
              <a:buFont typeface="+mj-lt"/>
              <a:buAutoNum type="romanUcPeriod"/>
            </a:pPr>
            <a:r>
              <a:rPr lang="en-US" sz="2800" dirty="0"/>
              <a:t>Welcome and Call to Order</a:t>
            </a:r>
          </a:p>
          <a:p>
            <a:pPr marL="682625" lvl="0" indent="-682625">
              <a:spcBef>
                <a:spcPts val="0"/>
              </a:spcBef>
              <a:spcAft>
                <a:spcPts val="1800"/>
              </a:spcAft>
              <a:buFont typeface="+mj-lt"/>
              <a:buAutoNum type="romanUcPeriod"/>
            </a:pPr>
            <a:r>
              <a:rPr lang="en-US" sz="2800" dirty="0"/>
              <a:t>Academic senate Council Report on Constitutional Revisions report: Dr Bradley Martin</a:t>
            </a:r>
          </a:p>
          <a:p>
            <a:pPr marL="682625" lvl="0" indent="-682625">
              <a:spcBef>
                <a:spcPts val="0"/>
              </a:spcBef>
              <a:spcAft>
                <a:spcPts val="1800"/>
              </a:spcAft>
              <a:buFont typeface="+mj-lt"/>
              <a:buAutoNum type="romanUcPeriod"/>
            </a:pPr>
            <a:r>
              <a:rPr lang="en-US" sz="2800" dirty="0"/>
              <a:t>Faculty Development: Center for Faculty Excellence report: Dr Wendy Ward</a:t>
            </a:r>
          </a:p>
          <a:p>
            <a:pPr marL="682625" lvl="0" indent="-682625">
              <a:spcBef>
                <a:spcPts val="0"/>
              </a:spcBef>
              <a:spcAft>
                <a:spcPts val="1800"/>
              </a:spcAft>
              <a:buFont typeface="+mj-lt"/>
              <a:buAutoNum type="romanUcPeriod"/>
            </a:pPr>
            <a:r>
              <a:rPr lang="en-US" sz="2800" dirty="0"/>
              <a:t>Fresh and </a:t>
            </a:r>
            <a:r>
              <a:rPr lang="en-US" sz="2800" dirty="0" err="1"/>
              <a:t>Reddie</a:t>
            </a:r>
            <a:r>
              <a:rPr lang="en-US" sz="2800" dirty="0"/>
              <a:t> Program: Tonya Johnson</a:t>
            </a:r>
          </a:p>
          <a:p>
            <a:pPr marL="682625" indent="-682625">
              <a:spcBef>
                <a:spcPts val="0"/>
              </a:spcBef>
              <a:spcAft>
                <a:spcPts val="1800"/>
              </a:spcAft>
              <a:buFont typeface="+mj-lt"/>
              <a:buAutoNum type="romanUcPeriod"/>
            </a:pPr>
            <a:r>
              <a:rPr lang="en-US" sz="2800" dirty="0"/>
              <a:t>Announcements </a:t>
            </a:r>
          </a:p>
          <a:p>
            <a:pPr marL="682625" indent="-682625">
              <a:spcBef>
                <a:spcPts val="0"/>
              </a:spcBef>
              <a:spcAft>
                <a:spcPts val="1800"/>
              </a:spcAft>
              <a:buFont typeface="+mj-lt"/>
              <a:buAutoNum type="romanUcPeriod"/>
            </a:pPr>
            <a:r>
              <a:rPr lang="en-US" sz="2800" dirty="0"/>
              <a:t>Adjourn</a:t>
            </a:r>
          </a:p>
          <a:p>
            <a:pPr marL="682625" lvl="0" indent="-682625">
              <a:spcBef>
                <a:spcPts val="0"/>
              </a:spcBef>
              <a:spcAft>
                <a:spcPts val="1800"/>
              </a:spcAft>
              <a:buFont typeface="+mj-lt"/>
              <a:buAutoNum type="romanUcPeriod"/>
            </a:pPr>
            <a:endParaRPr lang="en-US" sz="2800" dirty="0"/>
          </a:p>
        </p:txBody>
      </p:sp>
      <p:sp>
        <p:nvSpPr>
          <p:cNvPr id="4" name="Title 1"/>
          <p:cNvSpPr txBox="1">
            <a:spLocks/>
          </p:cNvSpPr>
          <p:nvPr/>
        </p:nvSpPr>
        <p:spPr>
          <a:xfrm>
            <a:off x="0" y="152401"/>
            <a:ext cx="12268200" cy="838200"/>
          </a:xfrm>
          <a:prstGeom prst="rect">
            <a:avLst/>
          </a:prstGeom>
          <a:solidFill>
            <a:srgbClr val="A30C33"/>
          </a:solidFill>
          <a:ln>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3200" kern="1200" baseline="0">
                <a:solidFill>
                  <a:schemeClr val="tx1"/>
                </a:solidFill>
                <a:latin typeface="Arial"/>
                <a:ea typeface="+mj-ea"/>
                <a:cs typeface="Arial"/>
              </a:defRPr>
            </a:lvl1pPr>
          </a:lstStyle>
          <a:p>
            <a:pPr algn="ctr"/>
            <a:r>
              <a:rPr lang="en-US" sz="4400" b="1" dirty="0">
                <a:solidFill>
                  <a:schemeClr val="bg1"/>
                </a:solidFill>
                <a:effectLst>
                  <a:outerShdw blurRad="38100" dist="38100" dir="2700000" algn="tl">
                    <a:srgbClr val="000000">
                      <a:alpha val="43137"/>
                    </a:srgbClr>
                  </a:outerShdw>
                </a:effectLst>
              </a:rPr>
              <a:t>Meeting Agenda</a:t>
            </a:r>
          </a:p>
        </p:txBody>
      </p:sp>
    </p:spTree>
    <p:extLst>
      <p:ext uri="{BB962C8B-B14F-4D97-AF65-F5344CB8AC3E}">
        <p14:creationId xmlns:p14="http://schemas.microsoft.com/office/powerpoint/2010/main" val="1441298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6501ACD2-D8D5-4AE1-8449-85288C48B148">
            <a:extLst>
              <a:ext uri="{FF2B5EF4-FFF2-40B4-BE49-F238E27FC236}">
                <a16:creationId xmlns:a16="http://schemas.microsoft.com/office/drawing/2014/main" id="{781C75CE-8690-4B33-9C2B-3A0F0E193A1B}"/>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52800" y="2057400"/>
            <a:ext cx="5638800" cy="3962400"/>
          </a:xfrm>
          <a:prstGeom prst="rect">
            <a:avLst/>
          </a:prstGeom>
          <a:noFill/>
          <a:ln>
            <a:noFill/>
          </a:ln>
        </p:spPr>
      </p:pic>
      <p:sp>
        <p:nvSpPr>
          <p:cNvPr id="3" name="Title 2">
            <a:extLst>
              <a:ext uri="{FF2B5EF4-FFF2-40B4-BE49-F238E27FC236}">
                <a16:creationId xmlns:a16="http://schemas.microsoft.com/office/drawing/2014/main" id="{03BB9AC7-B807-47F5-AB28-AABA1A90232B}"/>
              </a:ext>
            </a:extLst>
          </p:cNvPr>
          <p:cNvSpPr>
            <a:spLocks noGrp="1"/>
          </p:cNvSpPr>
          <p:nvPr>
            <p:ph type="title"/>
          </p:nvPr>
        </p:nvSpPr>
        <p:spPr/>
        <p:txBody>
          <a:bodyPr>
            <a:normAutofit fontScale="90000"/>
          </a:bodyPr>
          <a:lstStyle/>
          <a:p>
            <a:r>
              <a:rPr lang="en-US" dirty="0"/>
              <a:t>Pilot kits received today for Fresh and </a:t>
            </a:r>
            <a:r>
              <a:rPr lang="en-US" dirty="0" err="1"/>
              <a:t>Reddie</a:t>
            </a:r>
            <a:r>
              <a:rPr lang="en-US" dirty="0"/>
              <a:t> champions</a:t>
            </a:r>
          </a:p>
        </p:txBody>
      </p:sp>
      <p:sp>
        <p:nvSpPr>
          <p:cNvPr id="4" name="Content Placeholder 3">
            <a:extLst>
              <a:ext uri="{FF2B5EF4-FFF2-40B4-BE49-F238E27FC236}">
                <a16:creationId xmlns:a16="http://schemas.microsoft.com/office/drawing/2014/main" id="{0B5765C1-7937-4B98-9172-E2144DF490E8}"/>
              </a:ext>
            </a:extLst>
          </p:cNvPr>
          <p:cNvSpPr>
            <a:spLocks noGrp="1"/>
          </p:cNvSpPr>
          <p:nvPr>
            <p:ph idx="1"/>
          </p:nvPr>
        </p:nvSpPr>
        <p:spPr>
          <a:xfrm>
            <a:off x="1066800" y="1752600"/>
            <a:ext cx="10972800" cy="4525963"/>
          </a:xfrm>
        </p:spPr>
        <p:txBody>
          <a:bodyPr/>
          <a:lstStyle/>
          <a:p>
            <a:endParaRPr lang="en-US" dirty="0"/>
          </a:p>
        </p:txBody>
      </p:sp>
    </p:spTree>
    <p:extLst>
      <p:ext uri="{BB962C8B-B14F-4D97-AF65-F5344CB8AC3E}">
        <p14:creationId xmlns:p14="http://schemas.microsoft.com/office/powerpoint/2010/main" val="199161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B0AD2F-21EA-44DE-94BD-E91976C0A829}"/>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Parliamentarian position open</a:t>
            </a:r>
          </a:p>
          <a:p>
            <a:r>
              <a:rPr lang="en-US" sz="2800" dirty="0">
                <a:latin typeface="Arial" panose="020B0604020202020204" pitchFamily="34" charset="0"/>
                <a:cs typeface="Arial" panose="020B0604020202020204" pitchFamily="34" charset="0"/>
              </a:rPr>
              <a:t>Election Day: Vote of Full Academic Senate, November 2, 2021</a:t>
            </a:r>
          </a:p>
          <a:p>
            <a:r>
              <a:rPr lang="en-US" sz="2800" dirty="0">
                <a:latin typeface="Arial" panose="020B0604020202020204" pitchFamily="34" charset="0"/>
                <a:cs typeface="Arial" panose="020B0604020202020204" pitchFamily="34" charset="0"/>
              </a:rPr>
              <a:t>Want to get involved in Academic senate or attend our meetings please email us</a:t>
            </a:r>
          </a:p>
          <a:p>
            <a:r>
              <a:rPr lang="en-US" dirty="0"/>
              <a:t> </a:t>
            </a:r>
            <a:r>
              <a:rPr lang="en-US" dirty="0">
                <a:hlinkClick r:id="rId2"/>
              </a:rPr>
              <a:t>pmendiratta@uams.edu</a:t>
            </a:r>
            <a:endParaRPr lang="en-US" dirty="0"/>
          </a:p>
          <a:p>
            <a:r>
              <a:rPr lang="en-US" dirty="0">
                <a:hlinkClick r:id="rId3"/>
              </a:rPr>
              <a:t>TWHuitt2@uams.edu</a:t>
            </a:r>
            <a:endParaRPr lang="en-US" dirty="0"/>
          </a:p>
          <a:p>
            <a:r>
              <a:rPr lang="en-US" dirty="0">
                <a:hlinkClick r:id="rId4"/>
              </a:rPr>
              <a:t>BMartin@uams.edu</a:t>
            </a:r>
            <a:endParaRPr lang="en-US" dirty="0"/>
          </a:p>
          <a:p>
            <a:endParaRPr lang="en-US" dirty="0"/>
          </a:p>
        </p:txBody>
      </p:sp>
      <p:sp>
        <p:nvSpPr>
          <p:cNvPr id="6" name="Title 1">
            <a:extLst>
              <a:ext uri="{FF2B5EF4-FFF2-40B4-BE49-F238E27FC236}">
                <a16:creationId xmlns:a16="http://schemas.microsoft.com/office/drawing/2014/main" id="{4AE059A7-BEA6-4706-9F0E-C243268AE149}"/>
              </a:ext>
            </a:extLst>
          </p:cNvPr>
          <p:cNvSpPr txBox="1">
            <a:spLocks noGrp="1"/>
          </p:cNvSpPr>
          <p:nvPr>
            <p:ph type="title"/>
          </p:nvPr>
        </p:nvSpPr>
        <p:spPr>
          <a:xfrm>
            <a:off x="609600" y="274638"/>
            <a:ext cx="10972800" cy="1143000"/>
          </a:xfrm>
          <a:prstGeom prst="rect">
            <a:avLst/>
          </a:prstGeom>
          <a:solidFill>
            <a:srgbClr val="A30C33"/>
          </a:solidFill>
          <a:ln>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3200" kern="1200" baseline="0">
                <a:solidFill>
                  <a:schemeClr val="tx1"/>
                </a:solidFill>
                <a:latin typeface="Arial"/>
                <a:ea typeface="+mj-ea"/>
                <a:cs typeface="Arial"/>
              </a:defRPr>
            </a:lvl1pPr>
          </a:lstStyle>
          <a:p>
            <a:pPr algn="ctr"/>
            <a:r>
              <a:rPr lang="en-US" sz="4400" b="1" dirty="0">
                <a:solidFill>
                  <a:schemeClr val="bg1"/>
                </a:solidFill>
                <a:effectLst>
                  <a:outerShdw blurRad="38100" dist="38100" dir="2700000" algn="tl">
                    <a:srgbClr val="000000">
                      <a:alpha val="43137"/>
                    </a:srgbClr>
                  </a:outerShdw>
                </a:effectLst>
              </a:rPr>
              <a:t>Announcements and Adjourn</a:t>
            </a:r>
          </a:p>
        </p:txBody>
      </p:sp>
    </p:spTree>
    <p:extLst>
      <p:ext uri="{BB962C8B-B14F-4D97-AF65-F5344CB8AC3E}">
        <p14:creationId xmlns:p14="http://schemas.microsoft.com/office/powerpoint/2010/main" val="717528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2B231173-765D-498F-8A52-E371E7C6A4A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11109325" cy="763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9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487F-129A-4A13-9245-78184FC10695}"/>
              </a:ext>
            </a:extLst>
          </p:cNvPr>
          <p:cNvSpPr>
            <a:spLocks noGrp="1"/>
          </p:cNvSpPr>
          <p:nvPr>
            <p:ph type="ctrTitle"/>
          </p:nvPr>
        </p:nvSpPr>
        <p:spPr>
          <a:xfrm>
            <a:off x="1447800" y="381002"/>
            <a:ext cx="10160000" cy="609599"/>
          </a:xfrm>
        </p:spPr>
        <p:txBody>
          <a:bodyPr/>
          <a:lstStyle/>
          <a:p>
            <a:endParaRPr lang="en-US" dirty="0"/>
          </a:p>
        </p:txBody>
      </p:sp>
      <p:sp>
        <p:nvSpPr>
          <p:cNvPr id="3" name="Content Placeholder 2">
            <a:extLst>
              <a:ext uri="{FF2B5EF4-FFF2-40B4-BE49-F238E27FC236}">
                <a16:creationId xmlns:a16="http://schemas.microsoft.com/office/drawing/2014/main" id="{AC65FE02-224D-4310-985E-5FBB3FBA245F}"/>
              </a:ext>
            </a:extLst>
          </p:cNvPr>
          <p:cNvSpPr>
            <a:spLocks noGrp="1"/>
          </p:cNvSpPr>
          <p:nvPr>
            <p:ph idx="13"/>
          </p:nvPr>
        </p:nvSpPr>
        <p:spPr/>
        <p:txBody>
          <a:bodyPr>
            <a:normAutofit/>
          </a:bodyPr>
          <a:lstStyle/>
          <a:p>
            <a:r>
              <a:rPr lang="en-US" sz="2800" dirty="0"/>
              <a:t>President Elect:  Dr Brad Martin</a:t>
            </a:r>
          </a:p>
          <a:p>
            <a:endParaRPr lang="en-US" sz="2800" dirty="0"/>
          </a:p>
          <a:p>
            <a:r>
              <a:rPr lang="en-US" sz="2800" dirty="0"/>
              <a:t>Current President: Dr Priya Mendiratta</a:t>
            </a:r>
          </a:p>
          <a:p>
            <a:endParaRPr lang="en-US" sz="2800" dirty="0"/>
          </a:p>
          <a:p>
            <a:r>
              <a:rPr lang="en-US" sz="2800" dirty="0"/>
              <a:t>Past President: Dr Tiffany Huitt</a:t>
            </a:r>
          </a:p>
        </p:txBody>
      </p:sp>
      <p:sp>
        <p:nvSpPr>
          <p:cNvPr id="4" name="Title 1">
            <a:extLst>
              <a:ext uri="{FF2B5EF4-FFF2-40B4-BE49-F238E27FC236}">
                <a16:creationId xmlns:a16="http://schemas.microsoft.com/office/drawing/2014/main" id="{7846720F-C6BC-4AD7-9A38-B5A11BB8020C}"/>
              </a:ext>
            </a:extLst>
          </p:cNvPr>
          <p:cNvSpPr txBox="1">
            <a:spLocks/>
          </p:cNvSpPr>
          <p:nvPr/>
        </p:nvSpPr>
        <p:spPr>
          <a:xfrm>
            <a:off x="0" y="172066"/>
            <a:ext cx="12268200" cy="838200"/>
          </a:xfrm>
          <a:prstGeom prst="rect">
            <a:avLst/>
          </a:prstGeom>
          <a:solidFill>
            <a:srgbClr val="A30C33"/>
          </a:solidFill>
          <a:ln>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3200" kern="1200" baseline="0">
                <a:solidFill>
                  <a:schemeClr val="tx1"/>
                </a:solidFill>
                <a:latin typeface="Arial"/>
                <a:ea typeface="+mj-ea"/>
                <a:cs typeface="Arial"/>
              </a:defRPr>
            </a:lvl1pPr>
          </a:lstStyle>
          <a:p>
            <a:pPr algn="ctr"/>
            <a:r>
              <a:rPr lang="en-US" sz="4400" b="1" dirty="0">
                <a:solidFill>
                  <a:schemeClr val="bg1"/>
                </a:solidFill>
                <a:effectLst>
                  <a:outerShdw blurRad="50800" dist="38100" dir="2700000" algn="tl" rotWithShape="0">
                    <a:prstClr val="black">
                      <a:alpha val="40000"/>
                    </a:prstClr>
                  </a:outerShdw>
                </a:effectLst>
              </a:rPr>
              <a:t>Leadership Academic Senate 2021</a:t>
            </a:r>
          </a:p>
        </p:txBody>
      </p:sp>
    </p:spTree>
    <p:extLst>
      <p:ext uri="{BB962C8B-B14F-4D97-AF65-F5344CB8AC3E}">
        <p14:creationId xmlns:p14="http://schemas.microsoft.com/office/powerpoint/2010/main" val="122598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12268200" cy="838200"/>
          </a:xfrm>
          <a:solidFill>
            <a:srgbClr val="A30C33"/>
          </a:solidFill>
          <a:ln>
            <a:solidFill>
              <a:schemeClr val="tx1"/>
            </a:solidFill>
          </a:ln>
        </p:spPr>
        <p:txBody>
          <a:bodyPr anchor="ctr">
            <a:noAutofit/>
          </a:bodyPr>
          <a:lstStyle/>
          <a:p>
            <a:pPr algn="ctr"/>
            <a:r>
              <a:rPr lang="en-US" sz="4400" b="1" dirty="0">
                <a:solidFill>
                  <a:schemeClr val="bg1"/>
                </a:solidFill>
                <a:effectLst>
                  <a:outerShdw blurRad="50800" dist="38100" dir="2700000" algn="tl" rotWithShape="0">
                    <a:prstClr val="black">
                      <a:alpha val="40000"/>
                    </a:prstClr>
                  </a:outerShdw>
                </a:effectLst>
              </a:rPr>
              <a:t>Leadership and College Representatives</a:t>
            </a:r>
          </a:p>
        </p:txBody>
      </p:sp>
      <p:sp>
        <p:nvSpPr>
          <p:cNvPr id="3" name="Content Placeholder 2"/>
          <p:cNvSpPr>
            <a:spLocks noGrp="1"/>
          </p:cNvSpPr>
          <p:nvPr>
            <p:ph idx="13"/>
          </p:nvPr>
        </p:nvSpPr>
        <p:spPr>
          <a:xfrm>
            <a:off x="1524000" y="1066800"/>
            <a:ext cx="10668000" cy="5486400"/>
          </a:xfrm>
        </p:spPr>
        <p:txBody>
          <a:bodyPr>
            <a:noAutofit/>
          </a:bodyPr>
          <a:lstStyle/>
          <a:p>
            <a:pPr>
              <a:lnSpc>
                <a:spcPct val="150000"/>
              </a:lnSpc>
            </a:pPr>
            <a:r>
              <a:rPr lang="en-US" sz="2800" dirty="0"/>
              <a:t>Graduate School (Boysen, Li)</a:t>
            </a:r>
          </a:p>
          <a:p>
            <a:pPr>
              <a:lnSpc>
                <a:spcPct val="150000"/>
              </a:lnSpc>
            </a:pPr>
            <a:r>
              <a:rPr lang="en-US" sz="2800" dirty="0"/>
              <a:t>College of Health Professions (Simmons, Moser)</a:t>
            </a:r>
          </a:p>
          <a:p>
            <a:pPr>
              <a:lnSpc>
                <a:spcPct val="150000"/>
              </a:lnSpc>
            </a:pPr>
            <a:r>
              <a:rPr lang="en-US" sz="2800" dirty="0"/>
              <a:t>College of Medicine (Mendiratta, Turnage)</a:t>
            </a:r>
          </a:p>
          <a:p>
            <a:pPr lvl="0">
              <a:lnSpc>
                <a:spcPct val="150000"/>
              </a:lnSpc>
            </a:pPr>
            <a:r>
              <a:rPr lang="en-US" sz="2800" dirty="0"/>
              <a:t>College of Nursing (S Jones, Nagle)</a:t>
            </a:r>
          </a:p>
          <a:p>
            <a:pPr lvl="0">
              <a:lnSpc>
                <a:spcPct val="150000"/>
              </a:lnSpc>
            </a:pPr>
            <a:r>
              <a:rPr lang="en-US" sz="2800" dirty="0"/>
              <a:t>College of Pharmacy (D Jones, Martin)</a:t>
            </a:r>
          </a:p>
          <a:p>
            <a:pPr lvl="0">
              <a:lnSpc>
                <a:spcPct val="150000"/>
              </a:lnSpc>
            </a:pPr>
            <a:r>
              <a:rPr lang="en-US" sz="2800" dirty="0"/>
              <a:t>College of Public Health (Goudie, Selig)</a:t>
            </a:r>
          </a:p>
          <a:p>
            <a:pPr lvl="0">
              <a:lnSpc>
                <a:spcPct val="150000"/>
              </a:lnSpc>
            </a:pPr>
            <a:r>
              <a:rPr lang="en-US" sz="2800" dirty="0"/>
              <a:t>Academic Affairs (Blake)</a:t>
            </a:r>
          </a:p>
          <a:p>
            <a:pPr lvl="0">
              <a:lnSpc>
                <a:spcPct val="150000"/>
              </a:lnSpc>
            </a:pPr>
            <a:endParaRPr lang="en-US" sz="2800" dirty="0"/>
          </a:p>
        </p:txBody>
      </p:sp>
    </p:spTree>
    <p:extLst>
      <p:ext uri="{BB962C8B-B14F-4D97-AF65-F5344CB8AC3E}">
        <p14:creationId xmlns:p14="http://schemas.microsoft.com/office/powerpoint/2010/main" val="269049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ctrTitle"/>
          </p:nvPr>
        </p:nvSpPr>
        <p:spPr>
          <a:xfrm>
            <a:off x="2362200" y="304800"/>
            <a:ext cx="9626600" cy="533401"/>
          </a:xfrm>
        </p:spPr>
        <p:txBody>
          <a:bodyPr>
            <a:normAutofit fontScale="90000"/>
          </a:bodyPr>
          <a:lstStyle/>
          <a:p>
            <a:pPr eaLnBrk="1" hangingPunct="1"/>
            <a:endParaRPr lang="en-US" dirty="0"/>
          </a:p>
        </p:txBody>
      </p:sp>
      <p:sp>
        <p:nvSpPr>
          <p:cNvPr id="48131" name="Rectangle 5"/>
          <p:cNvSpPr>
            <a:spLocks noGrp="1" noChangeArrowheads="1"/>
          </p:cNvSpPr>
          <p:nvPr>
            <p:ph type="subTitle" idx="1"/>
          </p:nvPr>
        </p:nvSpPr>
        <p:spPr>
          <a:xfrm>
            <a:off x="1743076" y="3886200"/>
            <a:ext cx="8924925" cy="1752600"/>
          </a:xfrm>
        </p:spPr>
        <p:txBody>
          <a:bodyPr>
            <a:noAutofit/>
          </a:bodyPr>
          <a:lstStyle/>
          <a:p>
            <a:pPr eaLnBrk="1" hangingPunct="1"/>
            <a:r>
              <a:rPr lang="en-US" sz="2800" dirty="0">
                <a:solidFill>
                  <a:schemeClr val="tx1"/>
                </a:solidFill>
              </a:rPr>
              <a:t>Chair: Bradley C. Martin</a:t>
            </a:r>
          </a:p>
          <a:p>
            <a:r>
              <a:rPr lang="en-US" sz="2800" dirty="0">
                <a:solidFill>
                  <a:schemeClr val="tx1"/>
                </a:solidFill>
              </a:rPr>
              <a:t>Committee Members: Tiffany Huitt, Edgar Meyer, Andrew James, Lee Ann Macmillan-Crow, Gunnar Boysen, Abdallah Hayar</a:t>
            </a:r>
          </a:p>
        </p:txBody>
      </p:sp>
      <p:sp>
        <p:nvSpPr>
          <p:cNvPr id="4" name="Title 1">
            <a:extLst>
              <a:ext uri="{FF2B5EF4-FFF2-40B4-BE49-F238E27FC236}">
                <a16:creationId xmlns:a16="http://schemas.microsoft.com/office/drawing/2014/main" id="{9D3E9962-DDEB-41F2-A2D5-C6D3ACE01338}"/>
              </a:ext>
            </a:extLst>
          </p:cNvPr>
          <p:cNvSpPr txBox="1">
            <a:spLocks/>
          </p:cNvSpPr>
          <p:nvPr/>
        </p:nvSpPr>
        <p:spPr>
          <a:xfrm>
            <a:off x="0" y="0"/>
            <a:ext cx="11925300" cy="1828800"/>
          </a:xfrm>
          <a:prstGeom prst="rect">
            <a:avLst/>
          </a:prstGeom>
          <a:solidFill>
            <a:srgbClr val="A30C33"/>
          </a:solidFill>
          <a:ln>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3200" kern="1200" baseline="0">
                <a:solidFill>
                  <a:schemeClr val="tx1"/>
                </a:solidFill>
                <a:latin typeface="Arial"/>
                <a:ea typeface="+mj-ea"/>
                <a:cs typeface="Arial"/>
              </a:defRPr>
            </a:lvl1pPr>
          </a:lstStyle>
          <a:p>
            <a:pPr algn="ctr"/>
            <a:br>
              <a:rPr lang="en-US" sz="4400" b="1" dirty="0">
                <a:solidFill>
                  <a:schemeClr val="bg1"/>
                </a:solidFill>
              </a:rPr>
            </a:br>
            <a:r>
              <a:rPr lang="en-US" sz="4400" b="1" dirty="0">
                <a:solidFill>
                  <a:schemeClr val="bg1"/>
                </a:solidFill>
              </a:rPr>
              <a:t>Report of the Ad Hoc Committee on Constitutional Revisions</a:t>
            </a:r>
            <a:endParaRPr lang="en-US" sz="44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Replacing the Academic Senate with the Academic Senate Council</a:t>
            </a:r>
            <a:br>
              <a:rPr lang="en-US" dirty="0"/>
            </a:br>
            <a:endParaRPr lang="en-US" dirty="0"/>
          </a:p>
        </p:txBody>
      </p:sp>
      <p:sp>
        <p:nvSpPr>
          <p:cNvPr id="3" name="Content Placeholder 2"/>
          <p:cNvSpPr>
            <a:spLocks noGrp="1"/>
          </p:cNvSpPr>
          <p:nvPr>
            <p:ph idx="1"/>
          </p:nvPr>
        </p:nvSpPr>
        <p:spPr>
          <a:xfrm>
            <a:off x="670560" y="1600200"/>
            <a:ext cx="11506200" cy="4876800"/>
          </a:xfrm>
        </p:spPr>
        <p:txBody>
          <a:bodyPr>
            <a:normAutofit fontScale="25000" lnSpcReduction="20000"/>
          </a:bodyPr>
          <a:lstStyle/>
          <a:p>
            <a:r>
              <a:rPr lang="en-US" sz="9600" dirty="0">
                <a:latin typeface="Arial" panose="020B0604020202020204" pitchFamily="34" charset="0"/>
                <a:cs typeface="Arial" panose="020B0604020202020204" pitchFamily="34" charset="0"/>
              </a:rPr>
              <a:t>What was called the Academic Senate Council is now proposed to be the Academic Senate</a:t>
            </a:r>
          </a:p>
          <a:p>
            <a:pPr lvl="1"/>
            <a:r>
              <a:rPr lang="en-US" sz="9600" dirty="0">
                <a:latin typeface="Arial" panose="020B0604020202020204" pitchFamily="34" charset="0"/>
                <a:cs typeface="Arial" panose="020B0604020202020204" pitchFamily="34" charset="0"/>
              </a:rPr>
              <a:t>There will no longer be an Academic Senate Council</a:t>
            </a:r>
          </a:p>
          <a:p>
            <a:pPr lvl="1"/>
            <a:r>
              <a:rPr lang="en-US" sz="9600" dirty="0">
                <a:latin typeface="Arial" panose="020B0604020202020204" pitchFamily="34" charset="0"/>
                <a:cs typeface="Arial" panose="020B0604020202020204" pitchFamily="34" charset="0"/>
              </a:rPr>
              <a:t>No longer will each faculty member be a member of the Academic Senate</a:t>
            </a:r>
          </a:p>
          <a:p>
            <a:pPr lvl="1"/>
            <a:r>
              <a:rPr lang="en-US" sz="9600" dirty="0">
                <a:latin typeface="Arial" panose="020B0604020202020204" pitchFamily="34" charset="0"/>
                <a:cs typeface="Arial" panose="020B0604020202020204" pitchFamily="34" charset="0"/>
              </a:rPr>
              <a:t>Academic Senate members will be elected </a:t>
            </a:r>
          </a:p>
          <a:p>
            <a:pPr lvl="2"/>
            <a:r>
              <a:rPr lang="en-US" sz="9600" dirty="0">
                <a:latin typeface="Arial" panose="020B0604020202020204" pitchFamily="34" charset="0"/>
                <a:cs typeface="Arial" panose="020B0604020202020204" pitchFamily="34" charset="0"/>
              </a:rPr>
              <a:t>More on composition later</a:t>
            </a:r>
          </a:p>
          <a:p>
            <a:pPr lvl="1"/>
            <a:r>
              <a:rPr lang="en-US" sz="9600" dirty="0">
                <a:latin typeface="Arial" panose="020B0604020202020204" pitchFamily="34" charset="0"/>
                <a:cs typeface="Arial" panose="020B0604020202020204" pitchFamily="34" charset="0"/>
              </a:rPr>
              <a:t>Shift towards an elected representative governance structure</a:t>
            </a:r>
          </a:p>
          <a:p>
            <a:pPr lvl="2"/>
            <a:r>
              <a:rPr lang="en-US" sz="9600" dirty="0">
                <a:latin typeface="Arial" panose="020B0604020202020204" pitchFamily="34" charset="0"/>
                <a:cs typeface="Arial" panose="020B0604020202020204" pitchFamily="34" charset="0"/>
              </a:rPr>
              <a:t>Senate will be able to take action without having to go through the entire faculty body</a:t>
            </a:r>
          </a:p>
          <a:p>
            <a:r>
              <a:rPr lang="en-US" sz="9600" dirty="0">
                <a:latin typeface="Arial" panose="020B0604020202020204" pitchFamily="34" charset="0"/>
                <a:cs typeface="Arial" panose="020B0604020202020204" pitchFamily="34" charset="0"/>
              </a:rPr>
              <a:t>Rationale</a:t>
            </a:r>
          </a:p>
          <a:p>
            <a:pPr lvl="2"/>
            <a:r>
              <a:rPr lang="en-US" sz="9600" dirty="0">
                <a:latin typeface="Arial" panose="020B0604020202020204" pitchFamily="34" charset="0"/>
                <a:cs typeface="Arial" panose="020B0604020202020204" pitchFamily="34" charset="0"/>
              </a:rPr>
              <a:t>More in line with other University Governance structures</a:t>
            </a:r>
          </a:p>
          <a:p>
            <a:pPr lvl="2"/>
            <a:r>
              <a:rPr lang="en-US" sz="9600" dirty="0">
                <a:latin typeface="Arial" panose="020B0604020202020204" pitchFamily="34" charset="0"/>
                <a:cs typeface="Arial" panose="020B0604020202020204" pitchFamily="34" charset="0"/>
              </a:rPr>
              <a:t>An overwhelming proportion of governance occurred at the Academic Senate Council meetings and Not at the Academic Senate </a:t>
            </a:r>
          </a:p>
          <a:p>
            <a:pPr lvl="2"/>
            <a:r>
              <a:rPr lang="en-US" sz="9600" dirty="0">
                <a:latin typeface="Arial" panose="020B0604020202020204" pitchFamily="34" charset="0"/>
                <a:cs typeface="Arial" panose="020B0604020202020204" pitchFamily="34" charset="0"/>
              </a:rPr>
              <a:t>Attendance at Academic Senate meetings has been modest</a:t>
            </a:r>
          </a:p>
          <a:p>
            <a:pPr lvl="1"/>
            <a:endParaRPr lang="en-US" dirty="0"/>
          </a:p>
          <a:p>
            <a:pPr lvl="1"/>
            <a:endParaRPr lang="en-US" dirty="0"/>
          </a:p>
        </p:txBody>
      </p:sp>
    </p:spTree>
    <p:extLst>
      <p:ext uri="{BB962C8B-B14F-4D97-AF65-F5344CB8AC3E}">
        <p14:creationId xmlns:p14="http://schemas.microsoft.com/office/powerpoint/2010/main" val="114163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1836"/>
            <a:ext cx="10896600" cy="685802"/>
          </a:xfrm>
        </p:spPr>
        <p:txBody>
          <a:bodyPr>
            <a:noAutofit/>
          </a:bodyPr>
          <a:lstStyle/>
          <a:p>
            <a:r>
              <a:rPr lang="en-US" dirty="0">
                <a:latin typeface="Arial" panose="020B0604020202020204" pitchFamily="34" charset="0"/>
                <a:cs typeface="Arial" panose="020B0604020202020204" pitchFamily="34" charset="0"/>
              </a:rPr>
              <a:t>Replacing the Academic Senate with the Academic Senate Council</a:t>
            </a:r>
            <a:br>
              <a:rPr lang="en-US" dirty="0"/>
            </a:br>
            <a:endParaRPr lang="en-US" dirty="0"/>
          </a:p>
        </p:txBody>
      </p:sp>
      <p:sp>
        <p:nvSpPr>
          <p:cNvPr id="3" name="Content Placeholder 2"/>
          <p:cNvSpPr>
            <a:spLocks noGrp="1"/>
          </p:cNvSpPr>
          <p:nvPr>
            <p:ph idx="1"/>
          </p:nvPr>
        </p:nvSpPr>
        <p:spPr/>
        <p:txBody>
          <a:bodyPr>
            <a:normAutofit/>
          </a:bodyPr>
          <a:lstStyle/>
          <a:p>
            <a:r>
              <a:rPr lang="en-US" sz="3000" dirty="0">
                <a:latin typeface="Arial" panose="020B0604020202020204" pitchFamily="34" charset="0"/>
                <a:cs typeface="Arial" panose="020B0604020202020204" pitchFamily="34" charset="0"/>
              </a:rPr>
              <a:t>Slightly Broadened the composition of the “</a:t>
            </a:r>
            <a:r>
              <a:rPr lang="en-US" sz="3000" i="1" dirty="0">
                <a:latin typeface="Arial" panose="020B0604020202020204" pitchFamily="34" charset="0"/>
                <a:cs typeface="Arial" panose="020B0604020202020204" pitchFamily="34" charset="0"/>
              </a:rPr>
              <a:t>Academic Senate</a:t>
            </a:r>
            <a:r>
              <a:rPr lang="en-US" sz="3000" dirty="0">
                <a:latin typeface="Arial" panose="020B0604020202020204" pitchFamily="34" charset="0"/>
                <a:cs typeface="Arial" panose="020B0604020202020204" pitchFamily="34" charset="0"/>
              </a:rPr>
              <a:t>”</a:t>
            </a:r>
          </a:p>
          <a:p>
            <a:pPr lvl="1"/>
            <a:r>
              <a:rPr lang="en-US" sz="3000" dirty="0">
                <a:latin typeface="Arial" panose="020B0604020202020204" pitchFamily="34" charset="0"/>
                <a:cs typeface="Arial" panose="020B0604020202020204" pitchFamily="34" charset="0"/>
              </a:rPr>
              <a:t>Colleges with more than 100 full time faculty will have three elected representatives</a:t>
            </a:r>
          </a:p>
          <a:p>
            <a:pPr lvl="1"/>
            <a:r>
              <a:rPr lang="en-US" sz="3000" dirty="0">
                <a:latin typeface="Arial" panose="020B0604020202020204" pitchFamily="34" charset="0"/>
                <a:cs typeface="Arial" panose="020B0604020202020204" pitchFamily="34" charset="0"/>
              </a:rPr>
              <a:t>Will have three instead of two campus wide elected representatives</a:t>
            </a:r>
          </a:p>
          <a:p>
            <a:pPr lvl="1"/>
            <a:r>
              <a:rPr lang="en-US" sz="3000" i="1" dirty="0">
                <a:solidFill>
                  <a:schemeClr val="accent1">
                    <a:lumMod val="75000"/>
                  </a:schemeClr>
                </a:solidFill>
                <a:latin typeface="Arial" panose="020B0604020202020204" pitchFamily="34" charset="0"/>
                <a:cs typeface="Arial" panose="020B0604020202020204" pitchFamily="34" charset="0"/>
              </a:rPr>
              <a:t>Two Elected Representatives from Academic Affairs</a:t>
            </a:r>
          </a:p>
          <a:p>
            <a:r>
              <a:rPr lang="en-US" sz="3000" dirty="0">
                <a:latin typeface="Arial" panose="020B0604020202020204" pitchFamily="34" charset="0"/>
                <a:cs typeface="Arial" panose="020B0604020202020204" pitchFamily="34" charset="0"/>
              </a:rPr>
              <a:t>“</a:t>
            </a:r>
            <a:r>
              <a:rPr lang="en-US" sz="3000" i="1" dirty="0">
                <a:latin typeface="Arial" panose="020B0604020202020204" pitchFamily="34" charset="0"/>
                <a:cs typeface="Arial" panose="020B0604020202020204" pitchFamily="34" charset="0"/>
              </a:rPr>
              <a:t>Academic Senate</a:t>
            </a:r>
            <a:r>
              <a:rPr lang="en-US" sz="3000" dirty="0">
                <a:latin typeface="Arial" panose="020B0604020202020204" pitchFamily="34" charset="0"/>
                <a:cs typeface="Arial" panose="020B0604020202020204" pitchFamily="34" charset="0"/>
              </a:rPr>
              <a:t>” shall call a campus wide meeting at least once per year to report on activities and solicit concerns</a:t>
            </a:r>
          </a:p>
          <a:p>
            <a:pPr lvl="1"/>
            <a:endParaRPr lang="en-US" dirty="0"/>
          </a:p>
        </p:txBody>
      </p:sp>
    </p:spTree>
    <p:extLst>
      <p:ext uri="{BB962C8B-B14F-4D97-AF65-F5344CB8AC3E}">
        <p14:creationId xmlns:p14="http://schemas.microsoft.com/office/powerpoint/2010/main" val="351564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Changes in Function</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Proposed that the Academic Senate is no longer in the business of governing</a:t>
            </a:r>
          </a:p>
          <a:p>
            <a:pPr lvl="1"/>
            <a:r>
              <a:rPr lang="en-US" dirty="0">
                <a:latin typeface="Arial" panose="020B0604020202020204" pitchFamily="34" charset="0"/>
                <a:cs typeface="Arial" panose="020B0604020202020204" pitchFamily="34" charset="0"/>
              </a:rPr>
              <a:t>Admission Requirements</a:t>
            </a:r>
          </a:p>
          <a:p>
            <a:pPr lvl="1"/>
            <a:r>
              <a:rPr lang="en-US" dirty="0">
                <a:latin typeface="Arial" panose="020B0604020202020204" pitchFamily="34" charset="0"/>
                <a:cs typeface="Arial" panose="020B0604020202020204" pitchFamily="34" charset="0"/>
              </a:rPr>
              <a:t>Curriculum</a:t>
            </a:r>
          </a:p>
          <a:p>
            <a:pPr lvl="1"/>
            <a:r>
              <a:rPr lang="en-US" dirty="0">
                <a:latin typeface="Arial" panose="020B0604020202020204" pitchFamily="34" charset="0"/>
                <a:cs typeface="Arial" panose="020B0604020202020204" pitchFamily="34" charset="0"/>
              </a:rPr>
              <a:t>Degree Requirements</a:t>
            </a:r>
          </a:p>
          <a:p>
            <a:pPr lvl="1"/>
            <a:r>
              <a:rPr lang="en-US" dirty="0">
                <a:latin typeface="Arial" panose="020B0604020202020204" pitchFamily="34" charset="0"/>
                <a:cs typeface="Arial" panose="020B0604020202020204" pitchFamily="34" charset="0"/>
              </a:rPr>
              <a:t>Calendar</a:t>
            </a:r>
          </a:p>
          <a:p>
            <a:pPr lvl="1"/>
            <a:r>
              <a:rPr lang="en-US" dirty="0">
                <a:latin typeface="Arial" panose="020B0604020202020204" pitchFamily="34" charset="0"/>
                <a:cs typeface="Arial" panose="020B0604020202020204" pitchFamily="34" charset="0"/>
              </a:rPr>
              <a:t>Academic Honors</a:t>
            </a:r>
          </a:p>
        </p:txBody>
      </p:sp>
    </p:spTree>
    <p:extLst>
      <p:ext uri="{BB962C8B-B14F-4D97-AF65-F5344CB8AC3E}">
        <p14:creationId xmlns:p14="http://schemas.microsoft.com/office/powerpoint/2010/main" val="30080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Proposed Functions of the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Academic Senate”</a:t>
            </a:r>
          </a:p>
        </p:txBody>
      </p:sp>
      <p:sp>
        <p:nvSpPr>
          <p:cNvPr id="3" name="Content Placeholder 2"/>
          <p:cNvSpPr>
            <a:spLocks noGrp="1"/>
          </p:cNvSpPr>
          <p:nvPr>
            <p:ph idx="1"/>
          </p:nvPr>
        </p:nvSpPr>
        <p:spPr/>
        <p:txBody>
          <a:bodyPr>
            <a:normAutofit/>
          </a:bodyPr>
          <a:lstStyle/>
          <a:p>
            <a:r>
              <a:rPr lang="en-US" sz="3300" dirty="0">
                <a:latin typeface="Arial" panose="020B0604020202020204" pitchFamily="34" charset="0"/>
                <a:cs typeface="Arial" panose="020B0604020202020204" pitchFamily="34" charset="0"/>
              </a:rPr>
              <a:t>Make recommendations to the </a:t>
            </a:r>
            <a:r>
              <a:rPr lang="en-US" sz="3300" b="1" i="1" dirty="0">
                <a:latin typeface="Arial" panose="020B0604020202020204" pitchFamily="34" charset="0"/>
                <a:cs typeface="Arial" panose="020B0604020202020204" pitchFamily="34" charset="0"/>
              </a:rPr>
              <a:t>Provost</a:t>
            </a:r>
            <a:r>
              <a:rPr lang="en-US" sz="3300" dirty="0">
                <a:latin typeface="Arial" panose="020B0604020202020204" pitchFamily="34" charset="0"/>
                <a:cs typeface="Arial" panose="020B0604020202020204" pitchFamily="34" charset="0"/>
              </a:rPr>
              <a:t> on any matter of faculty affairs or campus-wide concern, including such matters as research facilitation, education, faculty appointment, promotion, tenure, dismissal, and non-reappointment as well as safety, security, fringe benefits, work schedules, work conditions, job evaluations, grievances and appeals. </a:t>
            </a:r>
          </a:p>
          <a:p>
            <a:pPr marL="0" indent="0">
              <a:buNone/>
            </a:pPr>
            <a:r>
              <a:rPr lang="en-US" dirty="0"/>
              <a:t>	</a:t>
            </a:r>
          </a:p>
          <a:p>
            <a:endParaRPr lang="en-US" dirty="0"/>
          </a:p>
        </p:txBody>
      </p:sp>
    </p:spTree>
    <p:extLst>
      <p:ext uri="{BB962C8B-B14F-4D97-AF65-F5344CB8AC3E}">
        <p14:creationId xmlns:p14="http://schemas.microsoft.com/office/powerpoint/2010/main" val="1325231558"/>
      </p:ext>
    </p:extLst>
  </p:cSld>
  <p:clrMapOvr>
    <a:masterClrMapping/>
  </p:clrMapOvr>
</p:sld>
</file>

<file path=ppt/theme/theme1.xml><?xml version="1.0" encoding="utf-8"?>
<a:theme xmlns:a="http://schemas.openxmlformats.org/drawingml/2006/main" name="UAMS –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AMS –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1192</Words>
  <Application>Microsoft Office PowerPoint</Application>
  <PresentationFormat>Widescreen</PresentationFormat>
  <Paragraphs>175</Paragraphs>
  <Slides>22</Slides>
  <Notes>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Arial</vt:lpstr>
      <vt:lpstr>Calibri</vt:lpstr>
      <vt:lpstr>Corbel</vt:lpstr>
      <vt:lpstr>Lucida Sans Unicode</vt:lpstr>
      <vt:lpstr>Times New Roman</vt:lpstr>
      <vt:lpstr>UAMS – Gray</vt:lpstr>
      <vt:lpstr>UAMS – Red</vt:lpstr>
      <vt:lpstr>Custom Design</vt:lpstr>
      <vt:lpstr>1_Custom Design</vt:lpstr>
      <vt:lpstr>2_Custom Design</vt:lpstr>
      <vt:lpstr>3_Custom Design</vt:lpstr>
      <vt:lpstr>Academic Senate</vt:lpstr>
      <vt:lpstr>PowerPoint Presentation</vt:lpstr>
      <vt:lpstr>PowerPoint Presentation</vt:lpstr>
      <vt:lpstr>Leadership and College Representatives</vt:lpstr>
      <vt:lpstr>PowerPoint Presentation</vt:lpstr>
      <vt:lpstr>Replacing the Academic Senate with the Academic Senate Council </vt:lpstr>
      <vt:lpstr>Replacing the Academic Senate with the Academic Senate Council </vt:lpstr>
      <vt:lpstr>Changes in Function</vt:lpstr>
      <vt:lpstr>Proposed Functions of the  “Academic Senate”</vt:lpstr>
      <vt:lpstr>Rationale for the Proposed Changes in Function of the “Academic Senate”</vt:lpstr>
      <vt:lpstr>Notable Proposed Changes</vt:lpstr>
      <vt:lpstr>More Modest Proposed Changes</vt:lpstr>
      <vt:lpstr>Process of Amending Constitution</vt:lpstr>
      <vt:lpstr>Questions, Thoughts, Feedback</vt:lpstr>
      <vt:lpstr>PowerPoint Presentation</vt:lpstr>
      <vt:lpstr>Center for Faculty Excellence: Faculty Affairs</vt:lpstr>
      <vt:lpstr>PowerPoint Presentation</vt:lpstr>
      <vt:lpstr>PowerPoint Presentation</vt:lpstr>
      <vt:lpstr>Fresh and Reddie</vt:lpstr>
      <vt:lpstr>Pilot kits received today for Fresh and Reddie champions</vt:lpstr>
      <vt:lpstr>Announcements and Adjourn</vt:lpstr>
      <vt:lpstr>PowerPoint Presentation</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sam</dc:creator>
  <cp:lastModifiedBy>Mendiratta, Priya</cp:lastModifiedBy>
  <cp:revision>175</cp:revision>
  <cp:lastPrinted>2021-01-27T21:28:42Z</cp:lastPrinted>
  <dcterms:created xsi:type="dcterms:W3CDTF">2012-06-27T20:39:58Z</dcterms:created>
  <dcterms:modified xsi:type="dcterms:W3CDTF">2021-09-29T19:26:28Z</dcterms:modified>
</cp:coreProperties>
</file>